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308" r:id="rId2"/>
    <p:sldId id="298" r:id="rId3"/>
    <p:sldId id="328" r:id="rId4"/>
    <p:sldId id="329" r:id="rId5"/>
    <p:sldId id="335" r:id="rId6"/>
    <p:sldId id="336" r:id="rId7"/>
    <p:sldId id="330" r:id="rId8"/>
    <p:sldId id="331" r:id="rId9"/>
    <p:sldId id="332" r:id="rId10"/>
    <p:sldId id="334" r:id="rId11"/>
    <p:sldId id="320" r:id="rId12"/>
    <p:sldId id="319" r:id="rId13"/>
    <p:sldId id="321" r:id="rId14"/>
    <p:sldId id="323" r:id="rId15"/>
    <p:sldId id="324" r:id="rId16"/>
    <p:sldId id="333" r:id="rId17"/>
    <p:sldId id="326" r:id="rId18"/>
    <p:sldId id="327" r:id="rId19"/>
    <p:sldId id="344" r:id="rId20"/>
    <p:sldId id="271" r:id="rId21"/>
    <p:sldId id="318" r:id="rId22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24"/>
      <p:bold r:id="rId25"/>
      <p:italic r:id="rId26"/>
      <p:boldItalic r:id="rId27"/>
    </p:embeddedFont>
    <p:embeddedFont>
      <p:font typeface="Nunito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A9837E-84BA-4E60-B143-4990C08C5964}" v="60" dt="2025-03-04T21:37:51.4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88645" autoAdjust="0"/>
  </p:normalViewPr>
  <p:slideViewPr>
    <p:cSldViewPr snapToGrid="0">
      <p:cViewPr varScale="1">
        <p:scale>
          <a:sx n="98" d="100"/>
          <a:sy n="98" d="100"/>
        </p:scale>
        <p:origin x="979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lson  Sharma" userId="12a83f1a-1392-49ce-b263-34e33e9fb458" providerId="ADAL" clId="{67E622E0-E1AF-4F25-BEA0-68C00D15481B}"/>
    <pc:docChg chg="undo redo custSel addSld delSld modSld">
      <pc:chgData name="Nelson  Sharma" userId="12a83f1a-1392-49ce-b263-34e33e9fb458" providerId="ADAL" clId="{67E622E0-E1AF-4F25-BEA0-68C00D15481B}" dt="2025-02-05T11:31:17.767" v="724" actId="20577"/>
      <pc:docMkLst>
        <pc:docMk/>
      </pc:docMkLst>
      <pc:sldChg chg="addSp delSp modSp mod modNotesTx">
        <pc:chgData name="Nelson  Sharma" userId="12a83f1a-1392-49ce-b263-34e33e9fb458" providerId="ADAL" clId="{67E622E0-E1AF-4F25-BEA0-68C00D15481B}" dt="2025-02-05T11:31:17.767" v="724" actId="20577"/>
        <pc:sldMkLst>
          <pc:docMk/>
          <pc:sldMk cId="637139913" sldId="346"/>
        </pc:sldMkLst>
      </pc:sldChg>
      <pc:sldChg chg="addSp delSp modSp add mod">
        <pc:chgData name="Nelson  Sharma" userId="12a83f1a-1392-49ce-b263-34e33e9fb458" providerId="ADAL" clId="{67E622E0-E1AF-4F25-BEA0-68C00D15481B}" dt="2025-02-05T09:49:35.199" v="213" actId="20577"/>
        <pc:sldMkLst>
          <pc:docMk/>
          <pc:sldMk cId="155823247" sldId="347"/>
        </pc:sldMkLst>
      </pc:sldChg>
      <pc:sldChg chg="addSp delSp modSp add mod">
        <pc:chgData name="Nelson  Sharma" userId="12a83f1a-1392-49ce-b263-34e33e9fb458" providerId="ADAL" clId="{67E622E0-E1AF-4F25-BEA0-68C00D15481B}" dt="2025-02-05T10:17:11.164" v="695" actId="478"/>
        <pc:sldMkLst>
          <pc:docMk/>
          <pc:sldMk cId="1230480145" sldId="348"/>
        </pc:sldMkLst>
      </pc:sldChg>
      <pc:sldChg chg="modSp add mod">
        <pc:chgData name="Nelson  Sharma" userId="12a83f1a-1392-49ce-b263-34e33e9fb458" providerId="ADAL" clId="{67E622E0-E1AF-4F25-BEA0-68C00D15481B}" dt="2025-02-05T10:04:15.044" v="594" actId="20577"/>
        <pc:sldMkLst>
          <pc:docMk/>
          <pc:sldMk cId="1044916648" sldId="349"/>
        </pc:sldMkLst>
      </pc:sldChg>
      <pc:sldChg chg="add del">
        <pc:chgData name="Nelson  Sharma" userId="12a83f1a-1392-49ce-b263-34e33e9fb458" providerId="ADAL" clId="{67E622E0-E1AF-4F25-BEA0-68C00D15481B}" dt="2025-02-05T10:17:25.427" v="696" actId="47"/>
        <pc:sldMkLst>
          <pc:docMk/>
          <pc:sldMk cId="3812117291" sldId="350"/>
        </pc:sldMkLst>
      </pc:sldChg>
      <pc:sldChg chg="add del">
        <pc:chgData name="Nelson  Sharma" userId="12a83f1a-1392-49ce-b263-34e33e9fb458" providerId="ADAL" clId="{67E622E0-E1AF-4F25-BEA0-68C00D15481B}" dt="2025-02-05T10:17:25.427" v="696" actId="47"/>
        <pc:sldMkLst>
          <pc:docMk/>
          <pc:sldMk cId="2044014403" sldId="351"/>
        </pc:sldMkLst>
      </pc:sldChg>
      <pc:sldChg chg="add del">
        <pc:chgData name="Nelson  Sharma" userId="12a83f1a-1392-49ce-b263-34e33e9fb458" providerId="ADAL" clId="{67E622E0-E1AF-4F25-BEA0-68C00D15481B}" dt="2025-02-05T10:17:25.427" v="696" actId="47"/>
        <pc:sldMkLst>
          <pc:docMk/>
          <pc:sldMk cId="466646669" sldId="352"/>
        </pc:sldMkLst>
      </pc:sldChg>
      <pc:sldChg chg="add del">
        <pc:chgData name="Nelson  Sharma" userId="12a83f1a-1392-49ce-b263-34e33e9fb458" providerId="ADAL" clId="{67E622E0-E1AF-4F25-BEA0-68C00D15481B}" dt="2025-02-05T10:17:25.427" v="696" actId="47"/>
        <pc:sldMkLst>
          <pc:docMk/>
          <pc:sldMk cId="2759581148" sldId="353"/>
        </pc:sldMkLst>
      </pc:sldChg>
      <pc:sldChg chg="add del">
        <pc:chgData name="Nelson  Sharma" userId="12a83f1a-1392-49ce-b263-34e33e9fb458" providerId="ADAL" clId="{67E622E0-E1AF-4F25-BEA0-68C00D15481B}" dt="2025-02-05T10:17:25.427" v="696" actId="47"/>
        <pc:sldMkLst>
          <pc:docMk/>
          <pc:sldMk cId="219706482" sldId="354"/>
        </pc:sldMkLst>
      </pc:sldChg>
      <pc:sldChg chg="add del">
        <pc:chgData name="Nelson  Sharma" userId="12a83f1a-1392-49ce-b263-34e33e9fb458" providerId="ADAL" clId="{67E622E0-E1AF-4F25-BEA0-68C00D15481B}" dt="2025-02-05T10:17:25.427" v="696" actId="47"/>
        <pc:sldMkLst>
          <pc:docMk/>
          <pc:sldMk cId="3001398648" sldId="355"/>
        </pc:sldMkLst>
      </pc:sldChg>
      <pc:sldChg chg="add del">
        <pc:chgData name="Nelson  Sharma" userId="12a83f1a-1392-49ce-b263-34e33e9fb458" providerId="ADAL" clId="{67E622E0-E1AF-4F25-BEA0-68C00D15481B}" dt="2025-02-05T10:17:25.427" v="696" actId="47"/>
        <pc:sldMkLst>
          <pc:docMk/>
          <pc:sldMk cId="2471924023" sldId="356"/>
        </pc:sldMkLst>
      </pc:sldChg>
      <pc:sldChg chg="add del">
        <pc:chgData name="Nelson  Sharma" userId="12a83f1a-1392-49ce-b263-34e33e9fb458" providerId="ADAL" clId="{67E622E0-E1AF-4F25-BEA0-68C00D15481B}" dt="2025-02-05T10:17:25.427" v="696" actId="47"/>
        <pc:sldMkLst>
          <pc:docMk/>
          <pc:sldMk cId="4292763124" sldId="357"/>
        </pc:sldMkLst>
      </pc:sldChg>
      <pc:sldChg chg="add del">
        <pc:chgData name="Nelson  Sharma" userId="12a83f1a-1392-49ce-b263-34e33e9fb458" providerId="ADAL" clId="{67E622E0-E1AF-4F25-BEA0-68C00D15481B}" dt="2025-02-05T10:17:25.427" v="696" actId="47"/>
        <pc:sldMkLst>
          <pc:docMk/>
          <pc:sldMk cId="724264957" sldId="358"/>
        </pc:sldMkLst>
      </pc:sldChg>
      <pc:sldChg chg="add del">
        <pc:chgData name="Nelson  Sharma" userId="12a83f1a-1392-49ce-b263-34e33e9fb458" providerId="ADAL" clId="{67E622E0-E1AF-4F25-BEA0-68C00D15481B}" dt="2025-02-05T10:17:25.427" v="696" actId="47"/>
        <pc:sldMkLst>
          <pc:docMk/>
          <pc:sldMk cId="928129625" sldId="359"/>
        </pc:sldMkLst>
      </pc:sldChg>
      <pc:sldChg chg="addSp delSp modSp add mod">
        <pc:chgData name="Nelson  Sharma" userId="12a83f1a-1392-49ce-b263-34e33e9fb458" providerId="ADAL" clId="{67E622E0-E1AF-4F25-BEA0-68C00D15481B}" dt="2025-02-05T09:49:45.187" v="216"/>
        <pc:sldMkLst>
          <pc:docMk/>
          <pc:sldMk cId="2405070933" sldId="360"/>
        </pc:sldMkLst>
      </pc:sldChg>
      <pc:sldChg chg="addSp modSp add mod">
        <pc:chgData name="Nelson  Sharma" userId="12a83f1a-1392-49ce-b263-34e33e9fb458" providerId="ADAL" clId="{67E622E0-E1AF-4F25-BEA0-68C00D15481B}" dt="2025-02-05T09:52:24.603" v="243" actId="1076"/>
        <pc:sldMkLst>
          <pc:docMk/>
          <pc:sldMk cId="3388850078" sldId="361"/>
        </pc:sldMkLst>
      </pc:sldChg>
      <pc:sldChg chg="delSp modSp add mod">
        <pc:chgData name="Nelson  Sharma" userId="12a83f1a-1392-49ce-b263-34e33e9fb458" providerId="ADAL" clId="{67E622E0-E1AF-4F25-BEA0-68C00D15481B}" dt="2025-02-05T09:54:21.484" v="547" actId="12"/>
        <pc:sldMkLst>
          <pc:docMk/>
          <pc:sldMk cId="274527320" sldId="362"/>
        </pc:sldMkLst>
      </pc:sldChg>
      <pc:sldChg chg="addSp delSp modSp add mod">
        <pc:chgData name="Nelson  Sharma" userId="12a83f1a-1392-49ce-b263-34e33e9fb458" providerId="ADAL" clId="{67E622E0-E1AF-4F25-BEA0-68C00D15481B}" dt="2025-02-05T10:11:54.906" v="640" actId="1076"/>
        <pc:sldMkLst>
          <pc:docMk/>
          <pc:sldMk cId="1966891919" sldId="363"/>
        </pc:sldMkLst>
      </pc:sldChg>
    </pc:docChg>
  </pc:docChgLst>
  <pc:docChgLst>
    <pc:chgData name="Nelson  Sharma" userId="12a83f1a-1392-49ce-b263-34e33e9fb458" providerId="ADAL" clId="{357AFDB9-F3AE-4B9F-87B6-3CFFB9D435FA}"/>
    <pc:docChg chg="undo redo custSel addSld delSld modSld sldOrd">
      <pc:chgData name="Nelson  Sharma" userId="12a83f1a-1392-49ce-b263-34e33e9fb458" providerId="ADAL" clId="{357AFDB9-F3AE-4B9F-87B6-3CFFB9D435FA}" dt="2025-02-04T00:40:43.601" v="3905" actId="1076"/>
      <pc:docMkLst>
        <pc:docMk/>
      </pc:docMkLst>
      <pc:sldChg chg="modSp mod">
        <pc:chgData name="Nelson  Sharma" userId="12a83f1a-1392-49ce-b263-34e33e9fb458" providerId="ADAL" clId="{357AFDB9-F3AE-4B9F-87B6-3CFFB9D435FA}" dt="2025-02-03T09:15:32.896" v="941" actId="20577"/>
        <pc:sldMkLst>
          <pc:docMk/>
          <pc:sldMk cId="3306107269" sldId="319"/>
        </pc:sldMkLst>
      </pc:sldChg>
      <pc:sldChg chg="modSp mod modNotesTx">
        <pc:chgData name="Nelson  Sharma" userId="12a83f1a-1392-49ce-b263-34e33e9fb458" providerId="ADAL" clId="{357AFDB9-F3AE-4B9F-87B6-3CFFB9D435FA}" dt="2025-02-03T09:26:16.035" v="1039" actId="14"/>
        <pc:sldMkLst>
          <pc:docMk/>
          <pc:sldMk cId="4139229462" sldId="327"/>
        </pc:sldMkLst>
      </pc:sldChg>
      <pc:sldChg chg="modNotesTx">
        <pc:chgData name="Nelson  Sharma" userId="12a83f1a-1392-49ce-b263-34e33e9fb458" providerId="ADAL" clId="{357AFDB9-F3AE-4B9F-87B6-3CFFB9D435FA}" dt="2025-02-03T09:29:50.199" v="1227" actId="114"/>
        <pc:sldMkLst>
          <pc:docMk/>
          <pc:sldMk cId="1431464025" sldId="328"/>
        </pc:sldMkLst>
      </pc:sldChg>
      <pc:sldChg chg="addSp delSp modSp mod">
        <pc:chgData name="Nelson  Sharma" userId="12a83f1a-1392-49ce-b263-34e33e9fb458" providerId="ADAL" clId="{357AFDB9-F3AE-4B9F-87B6-3CFFB9D435FA}" dt="2025-02-03T12:44:44.153" v="1264" actId="1076"/>
        <pc:sldMkLst>
          <pc:docMk/>
          <pc:sldMk cId="1015240804" sldId="329"/>
        </pc:sldMkLst>
      </pc:sldChg>
      <pc:sldChg chg="del">
        <pc:chgData name="Nelson  Sharma" userId="12a83f1a-1392-49ce-b263-34e33e9fb458" providerId="ADAL" clId="{357AFDB9-F3AE-4B9F-87B6-3CFFB9D435FA}" dt="2025-02-03T06:22:58.461" v="11" actId="47"/>
        <pc:sldMkLst>
          <pc:docMk/>
          <pc:sldMk cId="944339615" sldId="330"/>
        </pc:sldMkLst>
      </pc:sldChg>
      <pc:sldChg chg="del modNotesTx">
        <pc:chgData name="Nelson  Sharma" userId="12a83f1a-1392-49ce-b263-34e33e9fb458" providerId="ADAL" clId="{357AFDB9-F3AE-4B9F-87B6-3CFFB9D435FA}" dt="2025-02-03T12:56:09.786" v="1521" actId="47"/>
        <pc:sldMkLst>
          <pc:docMk/>
          <pc:sldMk cId="2633365431" sldId="332"/>
        </pc:sldMkLst>
      </pc:sldChg>
      <pc:sldChg chg="addSp delSp modSp mod modNotesTx">
        <pc:chgData name="Nelson  Sharma" userId="12a83f1a-1392-49ce-b263-34e33e9fb458" providerId="ADAL" clId="{357AFDB9-F3AE-4B9F-87B6-3CFFB9D435FA}" dt="2025-02-03T12:56:53.331" v="1524" actId="1076"/>
        <pc:sldMkLst>
          <pc:docMk/>
          <pc:sldMk cId="3137291181" sldId="333"/>
        </pc:sldMkLst>
      </pc:sldChg>
      <pc:sldChg chg="addSp delSp modSp mod modNotesTx">
        <pc:chgData name="Nelson  Sharma" userId="12a83f1a-1392-49ce-b263-34e33e9fb458" providerId="ADAL" clId="{357AFDB9-F3AE-4B9F-87B6-3CFFB9D435FA}" dt="2025-02-03T13:03:24.211" v="1650" actId="20577"/>
        <pc:sldMkLst>
          <pc:docMk/>
          <pc:sldMk cId="2093015355" sldId="334"/>
        </pc:sldMkLst>
      </pc:sldChg>
      <pc:sldChg chg="addSp delSp modSp mod modNotesTx">
        <pc:chgData name="Nelson  Sharma" userId="12a83f1a-1392-49ce-b263-34e33e9fb458" providerId="ADAL" clId="{357AFDB9-F3AE-4B9F-87B6-3CFFB9D435FA}" dt="2025-02-03T13:06:38.437" v="1671" actId="20577"/>
        <pc:sldMkLst>
          <pc:docMk/>
          <pc:sldMk cId="519404728" sldId="335"/>
        </pc:sldMkLst>
      </pc:sldChg>
      <pc:sldChg chg="addSp delSp modSp mod ord modNotesTx">
        <pc:chgData name="Nelson  Sharma" userId="12a83f1a-1392-49ce-b263-34e33e9fb458" providerId="ADAL" clId="{357AFDB9-F3AE-4B9F-87B6-3CFFB9D435FA}" dt="2025-02-03T13:29:21.970" v="1815" actId="403"/>
        <pc:sldMkLst>
          <pc:docMk/>
          <pc:sldMk cId="1729326602" sldId="336"/>
        </pc:sldMkLst>
      </pc:sldChg>
      <pc:sldChg chg="addSp delSp modSp mod ord">
        <pc:chgData name="Nelson  Sharma" userId="12a83f1a-1392-49ce-b263-34e33e9fb458" providerId="ADAL" clId="{357AFDB9-F3AE-4B9F-87B6-3CFFB9D435FA}" dt="2025-02-03T13:42:38.446" v="1984"/>
        <pc:sldMkLst>
          <pc:docMk/>
          <pc:sldMk cId="3911836815" sldId="337"/>
        </pc:sldMkLst>
      </pc:sldChg>
      <pc:sldChg chg="addSp delSp modSp mod ord">
        <pc:chgData name="Nelson  Sharma" userId="12a83f1a-1392-49ce-b263-34e33e9fb458" providerId="ADAL" clId="{357AFDB9-F3AE-4B9F-87B6-3CFFB9D435FA}" dt="2025-02-03T13:54:18.003" v="2189" actId="21"/>
        <pc:sldMkLst>
          <pc:docMk/>
          <pc:sldMk cId="2541942764" sldId="338"/>
        </pc:sldMkLst>
      </pc:sldChg>
      <pc:sldChg chg="addSp delSp modSp mod">
        <pc:chgData name="Nelson  Sharma" userId="12a83f1a-1392-49ce-b263-34e33e9fb458" providerId="ADAL" clId="{357AFDB9-F3AE-4B9F-87B6-3CFFB9D435FA}" dt="2025-02-03T13:59:14.627" v="2204" actId="207"/>
        <pc:sldMkLst>
          <pc:docMk/>
          <pc:sldMk cId="4007527020" sldId="339"/>
        </pc:sldMkLst>
      </pc:sldChg>
      <pc:sldChg chg="del">
        <pc:chgData name="Nelson  Sharma" userId="12a83f1a-1392-49ce-b263-34e33e9fb458" providerId="ADAL" clId="{357AFDB9-F3AE-4B9F-87B6-3CFFB9D435FA}" dt="2025-02-03T14:01:50.208" v="2205" actId="47"/>
        <pc:sldMkLst>
          <pc:docMk/>
          <pc:sldMk cId="1716528393" sldId="340"/>
        </pc:sldMkLst>
      </pc:sldChg>
      <pc:sldChg chg="addSp delSp modSp mod">
        <pc:chgData name="Nelson  Sharma" userId="12a83f1a-1392-49ce-b263-34e33e9fb458" providerId="ADAL" clId="{357AFDB9-F3AE-4B9F-87B6-3CFFB9D435FA}" dt="2025-02-03T14:02:42.307" v="2210" actId="1076"/>
        <pc:sldMkLst>
          <pc:docMk/>
          <pc:sldMk cId="2075130808" sldId="341"/>
        </pc:sldMkLst>
      </pc:sldChg>
      <pc:sldChg chg="addSp delSp modSp mod">
        <pc:chgData name="Nelson  Sharma" userId="12a83f1a-1392-49ce-b263-34e33e9fb458" providerId="ADAL" clId="{357AFDB9-F3AE-4B9F-87B6-3CFFB9D435FA}" dt="2025-02-03T14:11:02.994" v="2453" actId="478"/>
        <pc:sldMkLst>
          <pc:docMk/>
          <pc:sldMk cId="3967825896" sldId="342"/>
        </pc:sldMkLst>
      </pc:sldChg>
      <pc:sldChg chg="addSp delSp modSp mod modNotesTx">
        <pc:chgData name="Nelson  Sharma" userId="12a83f1a-1392-49ce-b263-34e33e9fb458" providerId="ADAL" clId="{357AFDB9-F3AE-4B9F-87B6-3CFFB9D435FA}" dt="2025-02-03T12:56:28.571" v="1522" actId="207"/>
        <pc:sldMkLst>
          <pc:docMk/>
          <pc:sldMk cId="2064527442" sldId="343"/>
        </pc:sldMkLst>
      </pc:sldChg>
      <pc:sldChg chg="addSp delSp modSp add mod">
        <pc:chgData name="Nelson  Sharma" userId="12a83f1a-1392-49ce-b263-34e33e9fb458" providerId="ADAL" clId="{357AFDB9-F3AE-4B9F-87B6-3CFFB9D435FA}" dt="2025-02-03T15:10:25.486" v="2573" actId="1076"/>
        <pc:sldMkLst>
          <pc:docMk/>
          <pc:sldMk cId="548461394" sldId="344"/>
        </pc:sldMkLst>
      </pc:sldChg>
      <pc:sldChg chg="modSp add del mod">
        <pc:chgData name="Nelson  Sharma" userId="12a83f1a-1392-49ce-b263-34e33e9fb458" providerId="ADAL" clId="{357AFDB9-F3AE-4B9F-87B6-3CFFB9D435FA}" dt="2025-02-03T06:17:32.294" v="6" actId="47"/>
        <pc:sldMkLst>
          <pc:docMk/>
          <pc:sldMk cId="644630722" sldId="344"/>
        </pc:sldMkLst>
      </pc:sldChg>
      <pc:sldChg chg="add del">
        <pc:chgData name="Nelson  Sharma" userId="12a83f1a-1392-49ce-b263-34e33e9fb458" providerId="ADAL" clId="{357AFDB9-F3AE-4B9F-87B6-3CFFB9D435FA}" dt="2025-02-03T12:44:28.925" v="1261" actId="47"/>
        <pc:sldMkLst>
          <pc:docMk/>
          <pc:sldMk cId="1759692279" sldId="344"/>
        </pc:sldMkLst>
      </pc:sldChg>
      <pc:sldChg chg="addSp delSp modSp add mod">
        <pc:chgData name="Nelson  Sharma" userId="12a83f1a-1392-49ce-b263-34e33e9fb458" providerId="ADAL" clId="{357AFDB9-F3AE-4B9F-87B6-3CFFB9D435FA}" dt="2025-02-03T15:18:41.583" v="2701" actId="1076"/>
        <pc:sldMkLst>
          <pc:docMk/>
          <pc:sldMk cId="3212366218" sldId="345"/>
        </pc:sldMkLst>
      </pc:sldChg>
      <pc:sldChg chg="addSp delSp modSp add mod">
        <pc:chgData name="Nelson  Sharma" userId="12a83f1a-1392-49ce-b263-34e33e9fb458" providerId="ADAL" clId="{357AFDB9-F3AE-4B9F-87B6-3CFFB9D435FA}" dt="2025-02-03T16:14:33.487" v="2760" actId="1076"/>
        <pc:sldMkLst>
          <pc:docMk/>
          <pc:sldMk cId="3896773252" sldId="346"/>
        </pc:sldMkLst>
      </pc:sldChg>
      <pc:sldChg chg="modSp add del mod">
        <pc:chgData name="Nelson  Sharma" userId="12a83f1a-1392-49ce-b263-34e33e9fb458" providerId="ADAL" clId="{357AFDB9-F3AE-4B9F-87B6-3CFFB9D435FA}" dt="2025-02-03T16:16:43.187" v="2789" actId="47"/>
        <pc:sldMkLst>
          <pc:docMk/>
          <pc:sldMk cId="1461951314" sldId="347"/>
        </pc:sldMkLst>
      </pc:sldChg>
      <pc:sldChg chg="delSp modSp add mod">
        <pc:chgData name="Nelson  Sharma" userId="12a83f1a-1392-49ce-b263-34e33e9fb458" providerId="ADAL" clId="{357AFDB9-F3AE-4B9F-87B6-3CFFB9D435FA}" dt="2025-02-03T16:17:11.840" v="2796" actId="20577"/>
        <pc:sldMkLst>
          <pc:docMk/>
          <pc:sldMk cId="1437729704" sldId="348"/>
        </pc:sldMkLst>
      </pc:sldChg>
      <pc:sldChg chg="addSp delSp modSp add mod">
        <pc:chgData name="Nelson  Sharma" userId="12a83f1a-1392-49ce-b263-34e33e9fb458" providerId="ADAL" clId="{357AFDB9-F3AE-4B9F-87B6-3CFFB9D435FA}" dt="2025-02-03T16:36:24.732" v="2902"/>
        <pc:sldMkLst>
          <pc:docMk/>
          <pc:sldMk cId="1690225891" sldId="349"/>
        </pc:sldMkLst>
      </pc:sldChg>
      <pc:sldChg chg="delSp modSp add mod">
        <pc:chgData name="Nelson  Sharma" userId="12a83f1a-1392-49ce-b263-34e33e9fb458" providerId="ADAL" clId="{357AFDB9-F3AE-4B9F-87B6-3CFFB9D435FA}" dt="2025-02-03T16:39:27.294" v="2949" actId="20577"/>
        <pc:sldMkLst>
          <pc:docMk/>
          <pc:sldMk cId="2179107620" sldId="350"/>
        </pc:sldMkLst>
      </pc:sldChg>
      <pc:sldChg chg="addSp modSp add mod">
        <pc:chgData name="Nelson  Sharma" userId="12a83f1a-1392-49ce-b263-34e33e9fb458" providerId="ADAL" clId="{357AFDB9-F3AE-4B9F-87B6-3CFFB9D435FA}" dt="2025-02-03T18:12:03.783" v="3251" actId="1076"/>
        <pc:sldMkLst>
          <pc:docMk/>
          <pc:sldMk cId="3399486435" sldId="351"/>
        </pc:sldMkLst>
      </pc:sldChg>
      <pc:sldChg chg="addSp delSp modSp add del mod">
        <pc:chgData name="Nelson  Sharma" userId="12a83f1a-1392-49ce-b263-34e33e9fb458" providerId="ADAL" clId="{357AFDB9-F3AE-4B9F-87B6-3CFFB9D435FA}" dt="2025-02-03T16:59:07.331" v="3147" actId="47"/>
        <pc:sldMkLst>
          <pc:docMk/>
          <pc:sldMk cId="2940049544" sldId="352"/>
        </pc:sldMkLst>
      </pc:sldChg>
      <pc:sldChg chg="addSp delSp modSp add mod">
        <pc:chgData name="Nelson  Sharma" userId="12a83f1a-1392-49ce-b263-34e33e9fb458" providerId="ADAL" clId="{357AFDB9-F3AE-4B9F-87B6-3CFFB9D435FA}" dt="2025-02-03T23:48:08.475" v="3279" actId="1076"/>
        <pc:sldMkLst>
          <pc:docMk/>
          <pc:sldMk cId="2996829824" sldId="352"/>
        </pc:sldMkLst>
      </pc:sldChg>
      <pc:sldChg chg="addSp delSp modSp add mod">
        <pc:chgData name="Nelson  Sharma" userId="12a83f1a-1392-49ce-b263-34e33e9fb458" providerId="ADAL" clId="{357AFDB9-F3AE-4B9F-87B6-3CFFB9D435FA}" dt="2025-02-03T23:59:45.596" v="3447" actId="1076"/>
        <pc:sldMkLst>
          <pc:docMk/>
          <pc:sldMk cId="4194936273" sldId="353"/>
        </pc:sldMkLst>
      </pc:sldChg>
      <pc:sldChg chg="addSp delSp modSp add mod">
        <pc:chgData name="Nelson  Sharma" userId="12a83f1a-1392-49ce-b263-34e33e9fb458" providerId="ADAL" clId="{357AFDB9-F3AE-4B9F-87B6-3CFFB9D435FA}" dt="2025-02-04T00:01:01.042" v="3454" actId="14100"/>
        <pc:sldMkLst>
          <pc:docMk/>
          <pc:sldMk cId="1909773880" sldId="354"/>
        </pc:sldMkLst>
      </pc:sldChg>
      <pc:sldChg chg="addSp modSp add mod">
        <pc:chgData name="Nelson  Sharma" userId="12a83f1a-1392-49ce-b263-34e33e9fb458" providerId="ADAL" clId="{357AFDB9-F3AE-4B9F-87B6-3CFFB9D435FA}" dt="2025-02-04T00:09:13.605" v="3760"/>
        <pc:sldMkLst>
          <pc:docMk/>
          <pc:sldMk cId="2532556592" sldId="355"/>
        </pc:sldMkLst>
      </pc:sldChg>
      <pc:sldChg chg="addSp modSp add mod">
        <pc:chgData name="Nelson  Sharma" userId="12a83f1a-1392-49ce-b263-34e33e9fb458" providerId="ADAL" clId="{357AFDB9-F3AE-4B9F-87B6-3CFFB9D435FA}" dt="2025-02-04T00:30:55.970" v="3765"/>
        <pc:sldMkLst>
          <pc:docMk/>
          <pc:sldMk cId="261013068" sldId="356"/>
        </pc:sldMkLst>
      </pc:sldChg>
      <pc:sldChg chg="addSp modSp add mod">
        <pc:chgData name="Nelson  Sharma" userId="12a83f1a-1392-49ce-b263-34e33e9fb458" providerId="ADAL" clId="{357AFDB9-F3AE-4B9F-87B6-3CFFB9D435FA}" dt="2025-02-04T00:40:43.601" v="3905" actId="1076"/>
        <pc:sldMkLst>
          <pc:docMk/>
          <pc:sldMk cId="838677492" sldId="357"/>
        </pc:sldMkLst>
      </pc:sldChg>
    </pc:docChg>
  </pc:docChgLst>
  <pc:docChgLst>
    <pc:chgData name="Nelson  Sharma" userId="12a83f1a-1392-49ce-b263-34e33e9fb458" providerId="ADAL" clId="{B6765E59-2C99-4F2F-845A-0A44F816C8FE}"/>
    <pc:docChg chg="undo custSel addSld delSld modSld">
      <pc:chgData name="Nelson  Sharma" userId="12a83f1a-1392-49ce-b263-34e33e9fb458" providerId="ADAL" clId="{B6765E59-2C99-4F2F-845A-0A44F816C8FE}" dt="2025-02-05T09:35:15.962" v="3376" actId="20577"/>
      <pc:docMkLst>
        <pc:docMk/>
      </pc:docMkLst>
      <pc:sldChg chg="modSp mod">
        <pc:chgData name="Nelson  Sharma" userId="12a83f1a-1392-49ce-b263-34e33e9fb458" providerId="ADAL" clId="{B6765E59-2C99-4F2F-845A-0A44F816C8FE}" dt="2025-02-05T09:35:15.962" v="3376" actId="20577"/>
        <pc:sldMkLst>
          <pc:docMk/>
          <pc:sldMk cId="1181431351" sldId="308"/>
        </pc:sldMkLst>
        <pc:spChg chg="mod">
          <ac:chgData name="Nelson  Sharma" userId="12a83f1a-1392-49ce-b263-34e33e9fb458" providerId="ADAL" clId="{B6765E59-2C99-4F2F-845A-0A44F816C8FE}" dt="2025-02-05T09:35:15.962" v="3376" actId="20577"/>
          <ac:spMkLst>
            <pc:docMk/>
            <pc:sldMk cId="1181431351" sldId="308"/>
            <ac:spMk id="151" creationId="{F46412DC-EA20-E270-245A-EC286018D1A1}"/>
          </ac:spMkLst>
        </pc:spChg>
      </pc:sldChg>
      <pc:sldChg chg="modSp mod">
        <pc:chgData name="Nelson  Sharma" userId="12a83f1a-1392-49ce-b263-34e33e9fb458" providerId="ADAL" clId="{B6765E59-2C99-4F2F-845A-0A44F816C8FE}" dt="2025-02-04T14:12:57.701" v="353" actId="20577"/>
        <pc:sldMkLst>
          <pc:docMk/>
          <pc:sldMk cId="3501153740" sldId="312"/>
        </pc:sldMkLst>
      </pc:sldChg>
      <pc:sldChg chg="modSp add mod">
        <pc:chgData name="Nelson  Sharma" userId="12a83f1a-1392-49ce-b263-34e33e9fb458" providerId="ADAL" clId="{B6765E59-2C99-4F2F-845A-0A44F816C8FE}" dt="2025-02-04T14:14:52.203" v="609" actId="20577"/>
        <pc:sldMkLst>
          <pc:docMk/>
          <pc:sldMk cId="3049603671" sldId="319"/>
        </pc:sldMkLst>
      </pc:sldChg>
      <pc:sldChg chg="addSp delSp modSp add mod">
        <pc:chgData name="Nelson  Sharma" userId="12a83f1a-1392-49ce-b263-34e33e9fb458" providerId="ADAL" clId="{B6765E59-2C99-4F2F-845A-0A44F816C8FE}" dt="2025-02-04T14:17:30.940" v="697" actId="20577"/>
        <pc:sldMkLst>
          <pc:docMk/>
          <pc:sldMk cId="3156613937" sldId="320"/>
        </pc:sldMkLst>
      </pc:sldChg>
      <pc:sldChg chg="add del">
        <pc:chgData name="Nelson  Sharma" userId="12a83f1a-1392-49ce-b263-34e33e9fb458" providerId="ADAL" clId="{B6765E59-2C99-4F2F-845A-0A44F816C8FE}" dt="2025-02-04T14:17:19.157" v="676"/>
        <pc:sldMkLst>
          <pc:docMk/>
          <pc:sldMk cId="415590375" sldId="321"/>
        </pc:sldMkLst>
      </pc:sldChg>
      <pc:sldChg chg="addSp delSp modSp add mod">
        <pc:chgData name="Nelson  Sharma" userId="12a83f1a-1392-49ce-b263-34e33e9fb458" providerId="ADAL" clId="{B6765E59-2C99-4F2F-845A-0A44F816C8FE}" dt="2025-02-04T14:18:46.587" v="734" actId="1076"/>
        <pc:sldMkLst>
          <pc:docMk/>
          <pc:sldMk cId="1610578739" sldId="321"/>
        </pc:sldMkLst>
      </pc:sldChg>
      <pc:sldChg chg="addSp delSp modSp add mod">
        <pc:chgData name="Nelson  Sharma" userId="12a83f1a-1392-49ce-b263-34e33e9fb458" providerId="ADAL" clId="{B6765E59-2C99-4F2F-845A-0A44F816C8FE}" dt="2025-02-04T14:21:34.139" v="749" actId="1076"/>
        <pc:sldMkLst>
          <pc:docMk/>
          <pc:sldMk cId="273569211" sldId="322"/>
        </pc:sldMkLst>
      </pc:sldChg>
      <pc:sldChg chg="addSp delSp modSp add mod modNotesTx">
        <pc:chgData name="Nelson  Sharma" userId="12a83f1a-1392-49ce-b263-34e33e9fb458" providerId="ADAL" clId="{B6765E59-2C99-4F2F-845A-0A44F816C8FE}" dt="2025-02-04T14:35:28.215" v="879" actId="20577"/>
        <pc:sldMkLst>
          <pc:docMk/>
          <pc:sldMk cId="4136736771" sldId="323"/>
        </pc:sldMkLst>
      </pc:sldChg>
      <pc:sldChg chg="modSp add mod">
        <pc:chgData name="Nelson  Sharma" userId="12a83f1a-1392-49ce-b263-34e33e9fb458" providerId="ADAL" clId="{B6765E59-2C99-4F2F-845A-0A44F816C8FE}" dt="2025-02-04T14:40:19.287" v="924"/>
        <pc:sldMkLst>
          <pc:docMk/>
          <pc:sldMk cId="3638615524" sldId="324"/>
        </pc:sldMkLst>
      </pc:sldChg>
      <pc:sldChg chg="addSp delSp modSp add mod">
        <pc:chgData name="Nelson  Sharma" userId="12a83f1a-1392-49ce-b263-34e33e9fb458" providerId="ADAL" clId="{B6765E59-2C99-4F2F-845A-0A44F816C8FE}" dt="2025-02-04T14:46:04.086" v="1003" actId="113"/>
        <pc:sldMkLst>
          <pc:docMk/>
          <pc:sldMk cId="1344249784" sldId="325"/>
        </pc:sldMkLst>
      </pc:sldChg>
      <pc:sldChg chg="modSp add mod modNotesTx">
        <pc:chgData name="Nelson  Sharma" userId="12a83f1a-1392-49ce-b263-34e33e9fb458" providerId="ADAL" clId="{B6765E59-2C99-4F2F-845A-0A44F816C8FE}" dt="2025-02-05T07:14:07.332" v="1271" actId="20577"/>
        <pc:sldMkLst>
          <pc:docMk/>
          <pc:sldMk cId="3289545507" sldId="326"/>
        </pc:sldMkLst>
      </pc:sldChg>
      <pc:sldChg chg="modSp add mod modNotesTx">
        <pc:chgData name="Nelson  Sharma" userId="12a83f1a-1392-49ce-b263-34e33e9fb458" providerId="ADAL" clId="{B6765E59-2C99-4F2F-845A-0A44F816C8FE}" dt="2025-02-05T07:16:31.454" v="1599"/>
        <pc:sldMkLst>
          <pc:docMk/>
          <pc:sldMk cId="2063653197" sldId="327"/>
        </pc:sldMkLst>
      </pc:sldChg>
      <pc:sldChg chg="modSp add mod modNotesTx">
        <pc:chgData name="Nelson  Sharma" userId="12a83f1a-1392-49ce-b263-34e33e9fb458" providerId="ADAL" clId="{B6765E59-2C99-4F2F-845A-0A44F816C8FE}" dt="2025-02-05T07:19:52.356" v="1864" actId="20577"/>
        <pc:sldMkLst>
          <pc:docMk/>
          <pc:sldMk cId="4108192359" sldId="328"/>
        </pc:sldMkLst>
      </pc:sldChg>
      <pc:sldChg chg="modSp add mod">
        <pc:chgData name="Nelson  Sharma" userId="12a83f1a-1392-49ce-b263-34e33e9fb458" providerId="ADAL" clId="{B6765E59-2C99-4F2F-845A-0A44F816C8FE}" dt="2025-02-05T07:23:06.096" v="2202" actId="108"/>
        <pc:sldMkLst>
          <pc:docMk/>
          <pc:sldMk cId="1531829726" sldId="329"/>
        </pc:sldMkLst>
      </pc:sldChg>
      <pc:sldChg chg="addSp delSp modSp add mod">
        <pc:chgData name="Nelson  Sharma" userId="12a83f1a-1392-49ce-b263-34e33e9fb458" providerId="ADAL" clId="{B6765E59-2C99-4F2F-845A-0A44F816C8FE}" dt="2025-02-05T07:28:53.047" v="2591" actId="108"/>
        <pc:sldMkLst>
          <pc:docMk/>
          <pc:sldMk cId="3647970020" sldId="330"/>
        </pc:sldMkLst>
      </pc:sldChg>
      <pc:sldChg chg="addSp delSp modSp add del mod">
        <pc:chgData name="Nelson  Sharma" userId="12a83f1a-1392-49ce-b263-34e33e9fb458" providerId="ADAL" clId="{B6765E59-2C99-4F2F-845A-0A44F816C8FE}" dt="2025-02-05T07:32:52.857" v="2860" actId="47"/>
        <pc:sldMkLst>
          <pc:docMk/>
          <pc:sldMk cId="1913234020" sldId="331"/>
        </pc:sldMkLst>
      </pc:sldChg>
      <pc:sldChg chg="modSp add mod">
        <pc:chgData name="Nelson  Sharma" userId="12a83f1a-1392-49ce-b263-34e33e9fb458" providerId="ADAL" clId="{B6765E59-2C99-4F2F-845A-0A44F816C8FE}" dt="2025-02-05T07:32:49.751" v="2859" actId="404"/>
        <pc:sldMkLst>
          <pc:docMk/>
          <pc:sldMk cId="1194875793" sldId="332"/>
        </pc:sldMkLst>
      </pc:sldChg>
      <pc:sldChg chg="modSp add mod">
        <pc:chgData name="Nelson  Sharma" userId="12a83f1a-1392-49ce-b263-34e33e9fb458" providerId="ADAL" clId="{B6765E59-2C99-4F2F-845A-0A44F816C8FE}" dt="2025-02-05T07:36:49.720" v="2901" actId="20577"/>
        <pc:sldMkLst>
          <pc:docMk/>
          <pc:sldMk cId="3873707463" sldId="333"/>
        </pc:sldMkLst>
      </pc:sldChg>
      <pc:sldChg chg="modSp add mod">
        <pc:chgData name="Nelson  Sharma" userId="12a83f1a-1392-49ce-b263-34e33e9fb458" providerId="ADAL" clId="{B6765E59-2C99-4F2F-845A-0A44F816C8FE}" dt="2025-02-05T07:45:35.316" v="2988" actId="20577"/>
        <pc:sldMkLst>
          <pc:docMk/>
          <pc:sldMk cId="1509311849" sldId="334"/>
        </pc:sldMkLst>
      </pc:sldChg>
      <pc:sldChg chg="modSp add mod">
        <pc:chgData name="Nelson  Sharma" userId="12a83f1a-1392-49ce-b263-34e33e9fb458" providerId="ADAL" clId="{B6765E59-2C99-4F2F-845A-0A44F816C8FE}" dt="2025-02-05T07:42:32.052" v="2941" actId="403"/>
        <pc:sldMkLst>
          <pc:docMk/>
          <pc:sldMk cId="3317738678" sldId="335"/>
        </pc:sldMkLst>
      </pc:sldChg>
      <pc:sldChg chg="addSp modSp add mod">
        <pc:chgData name="Nelson  Sharma" userId="12a83f1a-1392-49ce-b263-34e33e9fb458" providerId="ADAL" clId="{B6765E59-2C99-4F2F-845A-0A44F816C8FE}" dt="2025-02-05T07:47:41.853" v="3020" actId="20577"/>
        <pc:sldMkLst>
          <pc:docMk/>
          <pc:sldMk cId="3472477715" sldId="336"/>
        </pc:sldMkLst>
      </pc:sldChg>
      <pc:sldChg chg="addSp modSp add mod">
        <pc:chgData name="Nelson  Sharma" userId="12a83f1a-1392-49ce-b263-34e33e9fb458" providerId="ADAL" clId="{B6765E59-2C99-4F2F-845A-0A44F816C8FE}" dt="2025-02-05T07:55:27.187" v="3126" actId="403"/>
        <pc:sldMkLst>
          <pc:docMk/>
          <pc:sldMk cId="3245861847" sldId="337"/>
        </pc:sldMkLst>
      </pc:sldChg>
      <pc:sldChg chg="addSp modSp add mod">
        <pc:chgData name="Nelson  Sharma" userId="12a83f1a-1392-49ce-b263-34e33e9fb458" providerId="ADAL" clId="{B6765E59-2C99-4F2F-845A-0A44F816C8FE}" dt="2025-02-05T07:56:36.357" v="3182" actId="20577"/>
        <pc:sldMkLst>
          <pc:docMk/>
          <pc:sldMk cId="2662669001" sldId="338"/>
        </pc:sldMkLst>
      </pc:sldChg>
      <pc:sldChg chg="addSp modSp add mod">
        <pc:chgData name="Nelson  Sharma" userId="12a83f1a-1392-49ce-b263-34e33e9fb458" providerId="ADAL" clId="{B6765E59-2C99-4F2F-845A-0A44F816C8FE}" dt="2025-02-05T08:02:38.276" v="3255" actId="1038"/>
        <pc:sldMkLst>
          <pc:docMk/>
          <pc:sldMk cId="2934757866" sldId="339"/>
        </pc:sldMkLst>
      </pc:sldChg>
      <pc:sldChg chg="addSp delSp modSp add mod">
        <pc:chgData name="Nelson  Sharma" userId="12a83f1a-1392-49ce-b263-34e33e9fb458" providerId="ADAL" clId="{B6765E59-2C99-4F2F-845A-0A44F816C8FE}" dt="2025-02-05T08:03:42.513" v="3275" actId="1076"/>
        <pc:sldMkLst>
          <pc:docMk/>
          <pc:sldMk cId="1966998579" sldId="340"/>
        </pc:sldMkLst>
      </pc:sldChg>
      <pc:sldChg chg="modSp add mod">
        <pc:chgData name="Nelson  Sharma" userId="12a83f1a-1392-49ce-b263-34e33e9fb458" providerId="ADAL" clId="{B6765E59-2C99-4F2F-845A-0A44F816C8FE}" dt="2025-02-05T08:06:58.833" v="3337" actId="20577"/>
        <pc:sldMkLst>
          <pc:docMk/>
          <pc:sldMk cId="1362814885" sldId="341"/>
        </pc:sldMkLst>
      </pc:sldChg>
      <pc:sldChg chg="addSp delSp modSp add mod">
        <pc:chgData name="Nelson  Sharma" userId="12a83f1a-1392-49ce-b263-34e33e9fb458" providerId="ADAL" clId="{B6765E59-2C99-4F2F-845A-0A44F816C8FE}" dt="2025-02-05T07:51:50.826" v="3070" actId="1038"/>
        <pc:sldMkLst>
          <pc:docMk/>
          <pc:sldMk cId="3877139616" sldId="342"/>
        </pc:sldMkLst>
      </pc:sldChg>
      <pc:sldChg chg="modSp add mod">
        <pc:chgData name="Nelson  Sharma" userId="12a83f1a-1392-49ce-b263-34e33e9fb458" providerId="ADAL" clId="{B6765E59-2C99-4F2F-845A-0A44F816C8FE}" dt="2025-02-05T08:08:32.907" v="3375" actId="20577"/>
        <pc:sldMkLst>
          <pc:docMk/>
          <pc:sldMk cId="2140916312" sldId="343"/>
        </pc:sldMkLst>
      </pc:sldChg>
      <pc:sldChg chg="add">
        <pc:chgData name="Nelson  Sharma" userId="12a83f1a-1392-49ce-b263-34e33e9fb458" providerId="ADAL" clId="{B6765E59-2C99-4F2F-845A-0A44F816C8FE}" dt="2025-02-05T08:03:45.415" v="3277"/>
        <pc:sldMkLst>
          <pc:docMk/>
          <pc:sldMk cId="4155167790" sldId="344"/>
        </pc:sldMkLst>
      </pc:sldChg>
      <pc:sldChg chg="add">
        <pc:chgData name="Nelson  Sharma" userId="12a83f1a-1392-49ce-b263-34e33e9fb458" providerId="ADAL" clId="{B6765E59-2C99-4F2F-845A-0A44F816C8FE}" dt="2025-02-05T08:03:45.617" v="3278"/>
        <pc:sldMkLst>
          <pc:docMk/>
          <pc:sldMk cId="2679052223" sldId="345"/>
        </pc:sldMkLst>
      </pc:sldChg>
      <pc:sldChg chg="add">
        <pc:chgData name="Nelson  Sharma" userId="12a83f1a-1392-49ce-b263-34e33e9fb458" providerId="ADAL" clId="{B6765E59-2C99-4F2F-845A-0A44F816C8FE}" dt="2025-02-05T08:03:45.788" v="3279"/>
        <pc:sldMkLst>
          <pc:docMk/>
          <pc:sldMk cId="637139913" sldId="346"/>
        </pc:sldMkLst>
      </pc:sldChg>
    </pc:docChg>
  </pc:docChgLst>
  <pc:docChgLst>
    <pc:chgData name="Nelson  Sharma" userId="12a83f1a-1392-49ce-b263-34e33e9fb458" providerId="ADAL" clId="{59A9837E-84BA-4E60-B143-4990C08C5964}"/>
    <pc:docChg chg="undo custSel addSld delSld modSld sldOrd">
      <pc:chgData name="Nelson  Sharma" userId="12a83f1a-1392-49ce-b263-34e33e9fb458" providerId="ADAL" clId="{59A9837E-84BA-4E60-B143-4990C08C5964}" dt="2025-03-04T23:55:51.708" v="1381" actId="47"/>
      <pc:docMkLst>
        <pc:docMk/>
      </pc:docMkLst>
      <pc:sldChg chg="addSp delSp modSp add del mod modNotesTx">
        <pc:chgData name="Nelson  Sharma" userId="12a83f1a-1392-49ce-b263-34e33e9fb458" providerId="ADAL" clId="{59A9837E-84BA-4E60-B143-4990C08C5964}" dt="2025-02-17T18:11:56.852" v="1131" actId="20577"/>
        <pc:sldMkLst>
          <pc:docMk/>
          <pc:sldMk cId="610521612" sldId="298"/>
        </pc:sldMkLst>
        <pc:spChg chg="mod">
          <ac:chgData name="Nelson  Sharma" userId="12a83f1a-1392-49ce-b263-34e33e9fb458" providerId="ADAL" clId="{59A9837E-84BA-4E60-B143-4990C08C5964}" dt="2025-02-17T16:43:19.203" v="1031" actId="20577"/>
          <ac:spMkLst>
            <pc:docMk/>
            <pc:sldMk cId="610521612" sldId="298"/>
            <ac:spMk id="2" creationId="{DDB22928-4C80-7ACD-87A1-78E7BC3691D2}"/>
          </ac:spMkLst>
        </pc:spChg>
        <pc:spChg chg="add mod">
          <ac:chgData name="Nelson  Sharma" userId="12a83f1a-1392-49ce-b263-34e33e9fb458" providerId="ADAL" clId="{59A9837E-84BA-4E60-B143-4990C08C5964}" dt="2025-02-17T18:11:56.852" v="1131" actId="20577"/>
          <ac:spMkLst>
            <pc:docMk/>
            <pc:sldMk cId="610521612" sldId="298"/>
            <ac:spMk id="4" creationId="{31431513-44B7-8E0F-EFEE-63FA1B793B87}"/>
          </ac:spMkLst>
        </pc:spChg>
      </pc:sldChg>
      <pc:sldChg chg="delSp mod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572829149" sldId="299"/>
        </pc:sldMkLst>
      </pc:sldChg>
      <pc:sldChg chg="addSp delSp modSp new mod">
        <pc:chgData name="Nelson  Sharma" userId="12a83f1a-1392-49ce-b263-34e33e9fb458" providerId="ADAL" clId="{59A9837E-84BA-4E60-B143-4990C08C5964}" dt="2025-02-17T16:42:23.043" v="956"/>
        <pc:sldMkLst>
          <pc:docMk/>
          <pc:sldMk cId="1103693385" sldId="319"/>
        </pc:sldMkLst>
        <pc:spChg chg="mod">
          <ac:chgData name="Nelson  Sharma" userId="12a83f1a-1392-49ce-b263-34e33e9fb458" providerId="ADAL" clId="{59A9837E-84BA-4E60-B143-4990C08C5964}" dt="2025-02-17T16:42:23.043" v="956"/>
          <ac:spMkLst>
            <pc:docMk/>
            <pc:sldMk cId="1103693385" sldId="319"/>
            <ac:spMk id="8" creationId="{08192164-52A1-8C46-7DE5-A7C7E644A2AC}"/>
          </ac:spMkLst>
        </pc:spChg>
        <pc:spChg chg="mod">
          <ac:chgData name="Nelson  Sharma" userId="12a83f1a-1392-49ce-b263-34e33e9fb458" providerId="ADAL" clId="{59A9837E-84BA-4E60-B143-4990C08C5964}" dt="2025-02-17T16:42:23.043" v="956"/>
          <ac:spMkLst>
            <pc:docMk/>
            <pc:sldMk cId="1103693385" sldId="319"/>
            <ac:spMk id="9" creationId="{1087D542-F1C7-907E-95BD-005396D44A83}"/>
          </ac:spMkLst>
        </pc:spChg>
        <pc:spChg chg="mod">
          <ac:chgData name="Nelson  Sharma" userId="12a83f1a-1392-49ce-b263-34e33e9fb458" providerId="ADAL" clId="{59A9837E-84BA-4E60-B143-4990C08C5964}" dt="2025-02-17T16:42:23.043" v="956"/>
          <ac:spMkLst>
            <pc:docMk/>
            <pc:sldMk cId="1103693385" sldId="319"/>
            <ac:spMk id="10" creationId="{C576C111-B90E-14CA-3C3B-3F1E212EE007}"/>
          </ac:spMkLst>
        </pc:spChg>
        <pc:grpChg chg="add mod">
          <ac:chgData name="Nelson  Sharma" userId="12a83f1a-1392-49ce-b263-34e33e9fb458" providerId="ADAL" clId="{59A9837E-84BA-4E60-B143-4990C08C5964}" dt="2025-02-17T16:42:23.043" v="956"/>
          <ac:grpSpMkLst>
            <pc:docMk/>
            <pc:sldMk cId="1103693385" sldId="319"/>
            <ac:grpSpMk id="7" creationId="{7DAA6115-0CEA-E89A-6218-DCE1B56DAC88}"/>
          </ac:grpSpMkLst>
        </pc:grpChg>
        <pc:picChg chg="add">
          <ac:chgData name="Nelson  Sharma" userId="12a83f1a-1392-49ce-b263-34e33e9fb458" providerId="ADAL" clId="{59A9837E-84BA-4E60-B143-4990C08C5964}" dt="2025-02-17T16:32:49.873" v="918" actId="22"/>
          <ac:picMkLst>
            <pc:docMk/>
            <pc:sldMk cId="1103693385" sldId="319"/>
            <ac:picMk id="6" creationId="{3BB4CB37-B269-8F52-2CE4-7D5691B175AF}"/>
          </ac:picMkLst>
        </pc:picChg>
      </pc:sldChg>
      <pc:sldChg chg="addSp modSp add mod ord modNotesTx">
        <pc:chgData name="Nelson  Sharma" userId="12a83f1a-1392-49ce-b263-34e33e9fb458" providerId="ADAL" clId="{59A9837E-84BA-4E60-B143-4990C08C5964}" dt="2025-02-17T17:00:29.172" v="1040" actId="20577"/>
        <pc:sldMkLst>
          <pc:docMk/>
          <pc:sldMk cId="349459794" sldId="320"/>
        </pc:sldMkLst>
        <pc:spChg chg="add mod">
          <ac:chgData name="Nelson  Sharma" userId="12a83f1a-1392-49ce-b263-34e33e9fb458" providerId="ADAL" clId="{59A9837E-84BA-4E60-B143-4990C08C5964}" dt="2025-02-17T16:42:12.858" v="955" actId="164"/>
          <ac:spMkLst>
            <pc:docMk/>
            <pc:sldMk cId="349459794" sldId="320"/>
            <ac:spMk id="5" creationId="{B3A88321-018A-0D1D-AD32-82B76103785A}"/>
          </ac:spMkLst>
        </pc:spChg>
        <pc:spChg chg="add mod">
          <ac:chgData name="Nelson  Sharma" userId="12a83f1a-1392-49ce-b263-34e33e9fb458" providerId="ADAL" clId="{59A9837E-84BA-4E60-B143-4990C08C5964}" dt="2025-02-17T16:42:12.858" v="955" actId="164"/>
          <ac:spMkLst>
            <pc:docMk/>
            <pc:sldMk cId="349459794" sldId="320"/>
            <ac:spMk id="6" creationId="{AF1B2655-4A9E-39F3-9BC8-087D81AF94D3}"/>
          </ac:spMkLst>
        </pc:spChg>
        <pc:spChg chg="add mod">
          <ac:chgData name="Nelson  Sharma" userId="12a83f1a-1392-49ce-b263-34e33e9fb458" providerId="ADAL" clId="{59A9837E-84BA-4E60-B143-4990C08C5964}" dt="2025-02-17T16:42:12.858" v="955" actId="164"/>
          <ac:spMkLst>
            <pc:docMk/>
            <pc:sldMk cId="349459794" sldId="320"/>
            <ac:spMk id="7" creationId="{99003973-AEAD-B6A7-546A-457F5D761035}"/>
          </ac:spMkLst>
        </pc:spChg>
        <pc:grpChg chg="add mod">
          <ac:chgData name="Nelson  Sharma" userId="12a83f1a-1392-49ce-b263-34e33e9fb458" providerId="ADAL" clId="{59A9837E-84BA-4E60-B143-4990C08C5964}" dt="2025-02-17T16:42:12.858" v="955" actId="164"/>
          <ac:grpSpMkLst>
            <pc:docMk/>
            <pc:sldMk cId="349459794" sldId="320"/>
            <ac:grpSpMk id="8" creationId="{9F90E643-9878-845A-BCF6-5F935134E1A2}"/>
          </ac:grpSpMkLst>
        </pc:grpChg>
        <pc:picChg chg="add mod">
          <ac:chgData name="Nelson  Sharma" userId="12a83f1a-1392-49ce-b263-34e33e9fb458" providerId="ADAL" clId="{59A9837E-84BA-4E60-B143-4990C08C5964}" dt="2025-02-17T16:40:48.210" v="942" actId="1076"/>
          <ac:picMkLst>
            <pc:docMk/>
            <pc:sldMk cId="349459794" sldId="320"/>
            <ac:picMk id="3" creationId="{052D19CF-9946-485C-DB14-000957E9AA14}"/>
          </ac:picMkLst>
        </pc:picChg>
      </pc:sldChg>
      <pc:sldChg chg="addSp modSp add mod ord">
        <pc:chgData name="Nelson  Sharma" userId="12a83f1a-1392-49ce-b263-34e33e9fb458" providerId="ADAL" clId="{59A9837E-84BA-4E60-B143-4990C08C5964}" dt="2025-02-17T16:42:25.225" v="957"/>
        <pc:sldMkLst>
          <pc:docMk/>
          <pc:sldMk cId="818620971" sldId="321"/>
        </pc:sldMkLst>
        <pc:spChg chg="mod">
          <ac:chgData name="Nelson  Sharma" userId="12a83f1a-1392-49ce-b263-34e33e9fb458" providerId="ADAL" clId="{59A9837E-84BA-4E60-B143-4990C08C5964}" dt="2025-02-17T16:42:25.225" v="957"/>
          <ac:spMkLst>
            <pc:docMk/>
            <pc:sldMk cId="818620971" sldId="321"/>
            <ac:spMk id="6" creationId="{7D12272B-094D-4939-876D-502DE6C46030}"/>
          </ac:spMkLst>
        </pc:spChg>
        <pc:spChg chg="mod">
          <ac:chgData name="Nelson  Sharma" userId="12a83f1a-1392-49ce-b263-34e33e9fb458" providerId="ADAL" clId="{59A9837E-84BA-4E60-B143-4990C08C5964}" dt="2025-02-17T16:42:25.225" v="957"/>
          <ac:spMkLst>
            <pc:docMk/>
            <pc:sldMk cId="818620971" sldId="321"/>
            <ac:spMk id="7" creationId="{EAA5D81C-21EC-3478-2DAF-ED17DA12A4B8}"/>
          </ac:spMkLst>
        </pc:spChg>
        <pc:spChg chg="mod">
          <ac:chgData name="Nelson  Sharma" userId="12a83f1a-1392-49ce-b263-34e33e9fb458" providerId="ADAL" clId="{59A9837E-84BA-4E60-B143-4990C08C5964}" dt="2025-02-17T16:42:25.225" v="957"/>
          <ac:spMkLst>
            <pc:docMk/>
            <pc:sldMk cId="818620971" sldId="321"/>
            <ac:spMk id="8" creationId="{DFF46231-2AC5-D146-D5E8-D41AE03641CF}"/>
          </ac:spMkLst>
        </pc:spChg>
        <pc:grpChg chg="add mod">
          <ac:chgData name="Nelson  Sharma" userId="12a83f1a-1392-49ce-b263-34e33e9fb458" providerId="ADAL" clId="{59A9837E-84BA-4E60-B143-4990C08C5964}" dt="2025-02-17T16:42:25.225" v="957"/>
          <ac:grpSpMkLst>
            <pc:docMk/>
            <pc:sldMk cId="818620971" sldId="321"/>
            <ac:grpSpMk id="5" creationId="{B716A8E6-0264-B6BB-10F2-446319D3C59E}"/>
          </ac:grpSpMkLst>
        </pc:grpChg>
        <pc:picChg chg="add">
          <ac:chgData name="Nelson  Sharma" userId="12a83f1a-1392-49ce-b263-34e33e9fb458" providerId="ADAL" clId="{59A9837E-84BA-4E60-B143-4990C08C5964}" dt="2025-02-17T16:35:38.376" v="919" actId="22"/>
          <ac:picMkLst>
            <pc:docMk/>
            <pc:sldMk cId="818620971" sldId="321"/>
            <ac:picMk id="3" creationId="{7267DEA3-C187-55B6-6681-6BB97213E273}"/>
          </ac:picMkLst>
        </pc:picChg>
      </pc:sldChg>
      <pc:sldChg chg="add del">
        <pc:chgData name="Nelson  Sharma" userId="12a83f1a-1392-49ce-b263-34e33e9fb458" providerId="ADAL" clId="{59A9837E-84BA-4E60-B143-4990C08C5964}" dt="2025-02-17T17:05:22.762" v="1041" actId="47"/>
        <pc:sldMkLst>
          <pc:docMk/>
          <pc:sldMk cId="3871794875" sldId="322"/>
        </pc:sldMkLst>
      </pc:sldChg>
      <pc:sldChg chg="addSp modSp add mod">
        <pc:chgData name="Nelson  Sharma" userId="12a83f1a-1392-49ce-b263-34e33e9fb458" providerId="ADAL" clId="{59A9837E-84BA-4E60-B143-4990C08C5964}" dt="2025-02-17T16:42:26.606" v="958"/>
        <pc:sldMkLst>
          <pc:docMk/>
          <pc:sldMk cId="1794242600" sldId="323"/>
        </pc:sldMkLst>
        <pc:spChg chg="mod">
          <ac:chgData name="Nelson  Sharma" userId="12a83f1a-1392-49ce-b263-34e33e9fb458" providerId="ADAL" clId="{59A9837E-84BA-4E60-B143-4990C08C5964}" dt="2025-02-17T16:42:26.606" v="958"/>
          <ac:spMkLst>
            <pc:docMk/>
            <pc:sldMk cId="1794242600" sldId="323"/>
            <ac:spMk id="6" creationId="{069AC7CF-469A-6774-1778-4953E7538D74}"/>
          </ac:spMkLst>
        </pc:spChg>
        <pc:spChg chg="mod">
          <ac:chgData name="Nelson  Sharma" userId="12a83f1a-1392-49ce-b263-34e33e9fb458" providerId="ADAL" clId="{59A9837E-84BA-4E60-B143-4990C08C5964}" dt="2025-02-17T16:42:26.606" v="958"/>
          <ac:spMkLst>
            <pc:docMk/>
            <pc:sldMk cId="1794242600" sldId="323"/>
            <ac:spMk id="7" creationId="{4BC55694-6B10-F964-64B5-EB221BC7D067}"/>
          </ac:spMkLst>
        </pc:spChg>
        <pc:spChg chg="mod">
          <ac:chgData name="Nelson  Sharma" userId="12a83f1a-1392-49ce-b263-34e33e9fb458" providerId="ADAL" clId="{59A9837E-84BA-4E60-B143-4990C08C5964}" dt="2025-02-17T16:42:26.606" v="958"/>
          <ac:spMkLst>
            <pc:docMk/>
            <pc:sldMk cId="1794242600" sldId="323"/>
            <ac:spMk id="8" creationId="{E259F44A-607A-C0B5-8365-3469C9C1FD9B}"/>
          </ac:spMkLst>
        </pc:spChg>
        <pc:grpChg chg="add mod">
          <ac:chgData name="Nelson  Sharma" userId="12a83f1a-1392-49ce-b263-34e33e9fb458" providerId="ADAL" clId="{59A9837E-84BA-4E60-B143-4990C08C5964}" dt="2025-02-17T16:42:26.606" v="958"/>
          <ac:grpSpMkLst>
            <pc:docMk/>
            <pc:sldMk cId="1794242600" sldId="323"/>
            <ac:grpSpMk id="5" creationId="{FBAB2439-C9F8-D041-86B3-4C58E79401E5}"/>
          </ac:grpSpMkLst>
        </pc:grpChg>
        <pc:picChg chg="add">
          <ac:chgData name="Nelson  Sharma" userId="12a83f1a-1392-49ce-b263-34e33e9fb458" providerId="ADAL" clId="{59A9837E-84BA-4E60-B143-4990C08C5964}" dt="2025-02-17T16:36:18.809" v="922" actId="22"/>
          <ac:picMkLst>
            <pc:docMk/>
            <pc:sldMk cId="1794242600" sldId="323"/>
            <ac:picMk id="3" creationId="{19CE74D7-3463-9572-62E1-2ADB0EABAA03}"/>
          </ac:picMkLst>
        </pc:picChg>
      </pc:sldChg>
      <pc:sldChg chg="addSp modSp add mod">
        <pc:chgData name="Nelson  Sharma" userId="12a83f1a-1392-49ce-b263-34e33e9fb458" providerId="ADAL" clId="{59A9837E-84BA-4E60-B143-4990C08C5964}" dt="2025-02-17T16:42:28.362" v="959"/>
        <pc:sldMkLst>
          <pc:docMk/>
          <pc:sldMk cId="1201270876" sldId="324"/>
        </pc:sldMkLst>
        <pc:spChg chg="mod">
          <ac:chgData name="Nelson  Sharma" userId="12a83f1a-1392-49ce-b263-34e33e9fb458" providerId="ADAL" clId="{59A9837E-84BA-4E60-B143-4990C08C5964}" dt="2025-02-17T16:42:28.362" v="959"/>
          <ac:spMkLst>
            <pc:docMk/>
            <pc:sldMk cId="1201270876" sldId="324"/>
            <ac:spMk id="6" creationId="{AF92EF5F-5B8D-0185-F7C6-5339712DC0D6}"/>
          </ac:spMkLst>
        </pc:spChg>
        <pc:spChg chg="mod">
          <ac:chgData name="Nelson  Sharma" userId="12a83f1a-1392-49ce-b263-34e33e9fb458" providerId="ADAL" clId="{59A9837E-84BA-4E60-B143-4990C08C5964}" dt="2025-02-17T16:42:28.362" v="959"/>
          <ac:spMkLst>
            <pc:docMk/>
            <pc:sldMk cId="1201270876" sldId="324"/>
            <ac:spMk id="7" creationId="{35D84028-FD05-06E2-E04E-98D4C309D233}"/>
          </ac:spMkLst>
        </pc:spChg>
        <pc:spChg chg="mod">
          <ac:chgData name="Nelson  Sharma" userId="12a83f1a-1392-49ce-b263-34e33e9fb458" providerId="ADAL" clId="{59A9837E-84BA-4E60-B143-4990C08C5964}" dt="2025-02-17T16:42:28.362" v="959"/>
          <ac:spMkLst>
            <pc:docMk/>
            <pc:sldMk cId="1201270876" sldId="324"/>
            <ac:spMk id="8" creationId="{C0A254CA-C2D0-AEEB-9754-B7D770C8A9B2}"/>
          </ac:spMkLst>
        </pc:spChg>
        <pc:grpChg chg="add mod">
          <ac:chgData name="Nelson  Sharma" userId="12a83f1a-1392-49ce-b263-34e33e9fb458" providerId="ADAL" clId="{59A9837E-84BA-4E60-B143-4990C08C5964}" dt="2025-02-17T16:42:28.362" v="959"/>
          <ac:grpSpMkLst>
            <pc:docMk/>
            <pc:sldMk cId="1201270876" sldId="324"/>
            <ac:grpSpMk id="5" creationId="{48151393-5628-11A1-53E4-328F0BED8FBC}"/>
          </ac:grpSpMkLst>
        </pc:grpChg>
        <pc:picChg chg="add">
          <ac:chgData name="Nelson  Sharma" userId="12a83f1a-1392-49ce-b263-34e33e9fb458" providerId="ADAL" clId="{59A9837E-84BA-4E60-B143-4990C08C5964}" dt="2025-02-17T16:36:43.702" v="923" actId="22"/>
          <ac:picMkLst>
            <pc:docMk/>
            <pc:sldMk cId="1201270876" sldId="324"/>
            <ac:picMk id="3" creationId="{00AAB4F2-5B4D-0920-DEBA-117F1B5C4CBD}"/>
          </ac:picMkLst>
        </pc:picChg>
      </pc:sldChg>
      <pc:sldChg chg="add del">
        <pc:chgData name="Nelson  Sharma" userId="12a83f1a-1392-49ce-b263-34e33e9fb458" providerId="ADAL" clId="{59A9837E-84BA-4E60-B143-4990C08C5964}" dt="2025-02-17T17:21:58.246" v="1042" actId="47"/>
        <pc:sldMkLst>
          <pc:docMk/>
          <pc:sldMk cId="4074347024" sldId="325"/>
        </pc:sldMkLst>
      </pc:sldChg>
      <pc:sldChg chg="addSp modSp add mod">
        <pc:chgData name="Nelson  Sharma" userId="12a83f1a-1392-49ce-b263-34e33e9fb458" providerId="ADAL" clId="{59A9837E-84BA-4E60-B143-4990C08C5964}" dt="2025-02-17T16:42:33.195" v="961"/>
        <pc:sldMkLst>
          <pc:docMk/>
          <pc:sldMk cId="1340152627" sldId="326"/>
        </pc:sldMkLst>
        <pc:spChg chg="mod">
          <ac:chgData name="Nelson  Sharma" userId="12a83f1a-1392-49ce-b263-34e33e9fb458" providerId="ADAL" clId="{59A9837E-84BA-4E60-B143-4990C08C5964}" dt="2025-02-17T16:42:33.195" v="961"/>
          <ac:spMkLst>
            <pc:docMk/>
            <pc:sldMk cId="1340152627" sldId="326"/>
            <ac:spMk id="6" creationId="{A6BC3298-7209-D664-0DF9-CCF024F208D8}"/>
          </ac:spMkLst>
        </pc:spChg>
        <pc:spChg chg="mod">
          <ac:chgData name="Nelson  Sharma" userId="12a83f1a-1392-49ce-b263-34e33e9fb458" providerId="ADAL" clId="{59A9837E-84BA-4E60-B143-4990C08C5964}" dt="2025-02-17T16:42:33.195" v="961"/>
          <ac:spMkLst>
            <pc:docMk/>
            <pc:sldMk cId="1340152627" sldId="326"/>
            <ac:spMk id="7" creationId="{A6522DA6-7DB6-B017-17B7-825C39B71B96}"/>
          </ac:spMkLst>
        </pc:spChg>
        <pc:spChg chg="mod">
          <ac:chgData name="Nelson  Sharma" userId="12a83f1a-1392-49ce-b263-34e33e9fb458" providerId="ADAL" clId="{59A9837E-84BA-4E60-B143-4990C08C5964}" dt="2025-02-17T16:42:33.195" v="961"/>
          <ac:spMkLst>
            <pc:docMk/>
            <pc:sldMk cId="1340152627" sldId="326"/>
            <ac:spMk id="8" creationId="{4CCF4E94-4C2C-2558-8509-6F873CAE9970}"/>
          </ac:spMkLst>
        </pc:spChg>
        <pc:grpChg chg="add mod">
          <ac:chgData name="Nelson  Sharma" userId="12a83f1a-1392-49ce-b263-34e33e9fb458" providerId="ADAL" clId="{59A9837E-84BA-4E60-B143-4990C08C5964}" dt="2025-02-17T16:42:33.195" v="961"/>
          <ac:grpSpMkLst>
            <pc:docMk/>
            <pc:sldMk cId="1340152627" sldId="326"/>
            <ac:grpSpMk id="5" creationId="{464894C8-F74D-630A-D0E3-F9F7898875B2}"/>
          </ac:grpSpMkLst>
        </pc:grpChg>
        <pc:picChg chg="add">
          <ac:chgData name="Nelson  Sharma" userId="12a83f1a-1392-49ce-b263-34e33e9fb458" providerId="ADAL" clId="{59A9837E-84BA-4E60-B143-4990C08C5964}" dt="2025-02-17T16:38:11.996" v="939" actId="22"/>
          <ac:picMkLst>
            <pc:docMk/>
            <pc:sldMk cId="1340152627" sldId="326"/>
            <ac:picMk id="3" creationId="{2193A072-ABB9-327F-93CD-7D17FFA62B33}"/>
          </ac:picMkLst>
        </pc:picChg>
      </pc:sldChg>
      <pc:sldChg chg="addSp modSp add mod">
        <pc:chgData name="Nelson  Sharma" userId="12a83f1a-1392-49ce-b263-34e33e9fb458" providerId="ADAL" clId="{59A9837E-84BA-4E60-B143-4990C08C5964}" dt="2025-03-04T17:40:45.520" v="1176" actId="1076"/>
        <pc:sldMkLst>
          <pc:docMk/>
          <pc:sldMk cId="3548884989" sldId="327"/>
        </pc:sldMkLst>
        <pc:spChg chg="add mod">
          <ac:chgData name="Nelson  Sharma" userId="12a83f1a-1392-49ce-b263-34e33e9fb458" providerId="ADAL" clId="{59A9837E-84BA-4E60-B143-4990C08C5964}" dt="2025-03-04T17:40:45.520" v="1176" actId="1076"/>
          <ac:spMkLst>
            <pc:docMk/>
            <pc:sldMk cId="3548884989" sldId="327"/>
            <ac:spMk id="7" creationId="{9CB96324-A1C9-1898-B48D-CCD17F4F34F4}"/>
          </ac:spMkLst>
        </pc:spChg>
        <pc:spChg chg="add mod">
          <ac:chgData name="Nelson  Sharma" userId="12a83f1a-1392-49ce-b263-34e33e9fb458" providerId="ADAL" clId="{59A9837E-84BA-4E60-B143-4990C08C5964}" dt="2025-02-17T17:35:25.657" v="1064" actId="20577"/>
          <ac:spMkLst>
            <pc:docMk/>
            <pc:sldMk cId="3548884989" sldId="327"/>
            <ac:spMk id="8" creationId="{2BB22F32-FD87-B61C-12AF-BD2A590B3BC9}"/>
          </ac:spMkLst>
        </pc:spChg>
        <pc:spChg chg="add mod">
          <ac:chgData name="Nelson  Sharma" userId="12a83f1a-1392-49ce-b263-34e33e9fb458" providerId="ADAL" clId="{59A9837E-84BA-4E60-B143-4990C08C5964}" dt="2025-02-17T17:36:04.556" v="1070" actId="14100"/>
          <ac:spMkLst>
            <pc:docMk/>
            <pc:sldMk cId="3548884989" sldId="327"/>
            <ac:spMk id="9" creationId="{3BD42620-7FC9-6A54-F90B-CF73C5C32078}"/>
          </ac:spMkLst>
        </pc:spChg>
        <pc:spChg chg="add mod">
          <ac:chgData name="Nelson  Sharma" userId="12a83f1a-1392-49ce-b263-34e33e9fb458" providerId="ADAL" clId="{59A9837E-84BA-4E60-B143-4990C08C5964}" dt="2025-02-17T17:36:23.755" v="1074" actId="1076"/>
          <ac:spMkLst>
            <pc:docMk/>
            <pc:sldMk cId="3548884989" sldId="327"/>
            <ac:spMk id="10" creationId="{8A70453F-9D70-ECB7-CAB1-74446E98AC8D}"/>
          </ac:spMkLst>
        </pc:spChg>
        <pc:picChg chg="add mod">
          <ac:chgData name="Nelson  Sharma" userId="12a83f1a-1392-49ce-b263-34e33e9fb458" providerId="ADAL" clId="{59A9837E-84BA-4E60-B143-4990C08C5964}" dt="2025-02-17T17:35:31.607" v="1065" actId="1076"/>
          <ac:picMkLst>
            <pc:docMk/>
            <pc:sldMk cId="3548884989" sldId="327"/>
            <ac:picMk id="3" creationId="{3B3E52C8-370A-8668-CFAF-B3539F61D837}"/>
          </ac:picMkLst>
        </pc:picChg>
        <pc:picChg chg="add mod">
          <ac:chgData name="Nelson  Sharma" userId="12a83f1a-1392-49ce-b263-34e33e9fb458" providerId="ADAL" clId="{59A9837E-84BA-4E60-B143-4990C08C5964}" dt="2025-02-17T17:35:34.082" v="1066" actId="1076"/>
          <ac:picMkLst>
            <pc:docMk/>
            <pc:sldMk cId="3548884989" sldId="327"/>
            <ac:picMk id="6" creationId="{1450FBE1-2CDE-BC78-94FB-F4CFA7DFB2F6}"/>
          </ac:picMkLst>
        </pc:picChg>
      </pc:sldChg>
      <pc:sldChg chg="addSp modSp add del mod">
        <pc:chgData name="Nelson  Sharma" userId="12a83f1a-1392-49ce-b263-34e33e9fb458" providerId="ADAL" clId="{59A9837E-84BA-4E60-B143-4990C08C5964}" dt="2025-02-17T18:03:34.064" v="1093" actId="2696"/>
        <pc:sldMkLst>
          <pc:docMk/>
          <pc:sldMk cId="2500117841" sldId="328"/>
        </pc:sldMkLst>
      </pc:sldChg>
      <pc:sldChg chg="add">
        <pc:chgData name="Nelson  Sharma" userId="12a83f1a-1392-49ce-b263-34e33e9fb458" providerId="ADAL" clId="{59A9837E-84BA-4E60-B143-4990C08C5964}" dt="2025-02-17T18:03:40.694" v="1094"/>
        <pc:sldMkLst>
          <pc:docMk/>
          <pc:sldMk cId="3156199596" sldId="328"/>
        </pc:sldMkLst>
      </pc:sldChg>
      <pc:sldChg chg="add">
        <pc:chgData name="Nelson  Sharma" userId="12a83f1a-1392-49ce-b263-34e33e9fb458" providerId="ADAL" clId="{59A9837E-84BA-4E60-B143-4990C08C5964}" dt="2025-02-17T18:03:40.694" v="1094"/>
        <pc:sldMkLst>
          <pc:docMk/>
          <pc:sldMk cId="2771119013" sldId="329"/>
        </pc:sldMkLst>
      </pc:sldChg>
      <pc:sldChg chg="addSp modSp add del mod">
        <pc:chgData name="Nelson  Sharma" userId="12a83f1a-1392-49ce-b263-34e33e9fb458" providerId="ADAL" clId="{59A9837E-84BA-4E60-B143-4990C08C5964}" dt="2025-02-17T18:03:34.064" v="1093" actId="2696"/>
        <pc:sldMkLst>
          <pc:docMk/>
          <pc:sldMk cId="3661996273" sldId="329"/>
        </pc:sldMkLst>
      </pc:sldChg>
      <pc:sldChg chg="add">
        <pc:chgData name="Nelson  Sharma" userId="12a83f1a-1392-49ce-b263-34e33e9fb458" providerId="ADAL" clId="{59A9837E-84BA-4E60-B143-4990C08C5964}" dt="2025-02-17T18:03:40.694" v="1094"/>
        <pc:sldMkLst>
          <pc:docMk/>
          <pc:sldMk cId="1842264679" sldId="330"/>
        </pc:sldMkLst>
      </pc:sldChg>
      <pc:sldChg chg="addSp modSp add del mod">
        <pc:chgData name="Nelson  Sharma" userId="12a83f1a-1392-49ce-b263-34e33e9fb458" providerId="ADAL" clId="{59A9837E-84BA-4E60-B143-4990C08C5964}" dt="2025-02-17T18:03:34.064" v="1093" actId="2696"/>
        <pc:sldMkLst>
          <pc:docMk/>
          <pc:sldMk cId="2415015537" sldId="330"/>
        </pc:sldMkLst>
      </pc:sldChg>
      <pc:sldChg chg="add">
        <pc:chgData name="Nelson  Sharma" userId="12a83f1a-1392-49ce-b263-34e33e9fb458" providerId="ADAL" clId="{59A9837E-84BA-4E60-B143-4990C08C5964}" dt="2025-02-17T18:03:40.694" v="1094"/>
        <pc:sldMkLst>
          <pc:docMk/>
          <pc:sldMk cId="3636058190" sldId="331"/>
        </pc:sldMkLst>
      </pc:sldChg>
      <pc:sldChg chg="addSp modSp add del mod">
        <pc:chgData name="Nelson  Sharma" userId="12a83f1a-1392-49ce-b263-34e33e9fb458" providerId="ADAL" clId="{59A9837E-84BA-4E60-B143-4990C08C5964}" dt="2025-02-17T18:03:34.064" v="1093" actId="2696"/>
        <pc:sldMkLst>
          <pc:docMk/>
          <pc:sldMk cId="3873830512" sldId="331"/>
        </pc:sldMkLst>
      </pc:sldChg>
      <pc:sldChg chg="addSp modSp add del mod">
        <pc:chgData name="Nelson  Sharma" userId="12a83f1a-1392-49ce-b263-34e33e9fb458" providerId="ADAL" clId="{59A9837E-84BA-4E60-B143-4990C08C5964}" dt="2025-02-17T18:03:34.064" v="1093" actId="2696"/>
        <pc:sldMkLst>
          <pc:docMk/>
          <pc:sldMk cId="100651079" sldId="332"/>
        </pc:sldMkLst>
      </pc:sldChg>
      <pc:sldChg chg="add">
        <pc:chgData name="Nelson  Sharma" userId="12a83f1a-1392-49ce-b263-34e33e9fb458" providerId="ADAL" clId="{59A9837E-84BA-4E60-B143-4990C08C5964}" dt="2025-02-17T18:03:40.694" v="1094"/>
        <pc:sldMkLst>
          <pc:docMk/>
          <pc:sldMk cId="2379965488" sldId="332"/>
        </pc:sldMkLst>
      </pc:sldChg>
      <pc:sldChg chg="addSp modSp add mod ord">
        <pc:chgData name="Nelson  Sharma" userId="12a83f1a-1392-49ce-b263-34e33e9fb458" providerId="ADAL" clId="{59A9837E-84BA-4E60-B143-4990C08C5964}" dt="2025-02-17T16:42:30.645" v="960"/>
        <pc:sldMkLst>
          <pc:docMk/>
          <pc:sldMk cId="3114039245" sldId="333"/>
        </pc:sldMkLst>
        <pc:spChg chg="mod">
          <ac:chgData name="Nelson  Sharma" userId="12a83f1a-1392-49ce-b263-34e33e9fb458" providerId="ADAL" clId="{59A9837E-84BA-4E60-B143-4990C08C5964}" dt="2025-02-17T16:42:30.645" v="960"/>
          <ac:spMkLst>
            <pc:docMk/>
            <pc:sldMk cId="3114039245" sldId="333"/>
            <ac:spMk id="6" creationId="{CCDB6737-F714-6265-0810-929A6F72F955}"/>
          </ac:spMkLst>
        </pc:spChg>
        <pc:spChg chg="mod">
          <ac:chgData name="Nelson  Sharma" userId="12a83f1a-1392-49ce-b263-34e33e9fb458" providerId="ADAL" clId="{59A9837E-84BA-4E60-B143-4990C08C5964}" dt="2025-02-17T16:42:30.645" v="960"/>
          <ac:spMkLst>
            <pc:docMk/>
            <pc:sldMk cId="3114039245" sldId="333"/>
            <ac:spMk id="7" creationId="{C3EA9278-D85D-88B9-EEDF-0735A778FE91}"/>
          </ac:spMkLst>
        </pc:spChg>
        <pc:spChg chg="mod">
          <ac:chgData name="Nelson  Sharma" userId="12a83f1a-1392-49ce-b263-34e33e9fb458" providerId="ADAL" clId="{59A9837E-84BA-4E60-B143-4990C08C5964}" dt="2025-02-17T16:42:30.645" v="960"/>
          <ac:spMkLst>
            <pc:docMk/>
            <pc:sldMk cId="3114039245" sldId="333"/>
            <ac:spMk id="8" creationId="{665AC7BC-3C77-8963-95E2-0929037C67BC}"/>
          </ac:spMkLst>
        </pc:spChg>
        <pc:grpChg chg="add mod">
          <ac:chgData name="Nelson  Sharma" userId="12a83f1a-1392-49ce-b263-34e33e9fb458" providerId="ADAL" clId="{59A9837E-84BA-4E60-B143-4990C08C5964}" dt="2025-02-17T16:42:30.645" v="960"/>
          <ac:grpSpMkLst>
            <pc:docMk/>
            <pc:sldMk cId="3114039245" sldId="333"/>
            <ac:grpSpMk id="5" creationId="{9B157EF3-F136-B20E-CE22-58B0C305AC8B}"/>
          </ac:grpSpMkLst>
        </pc:grpChg>
        <pc:picChg chg="add">
          <ac:chgData name="Nelson  Sharma" userId="12a83f1a-1392-49ce-b263-34e33e9fb458" providerId="ADAL" clId="{59A9837E-84BA-4E60-B143-4990C08C5964}" dt="2025-02-17T16:37:39.665" v="936" actId="22"/>
          <ac:picMkLst>
            <pc:docMk/>
            <pc:sldMk cId="3114039245" sldId="333"/>
            <ac:picMk id="3" creationId="{682DDB6E-C8A4-028A-7C3E-8B76BF9F4445}"/>
          </ac:picMkLst>
        </pc:picChg>
      </pc:sldChg>
      <pc:sldChg chg="add">
        <pc:chgData name="Nelson  Sharma" userId="12a83f1a-1392-49ce-b263-34e33e9fb458" providerId="ADAL" clId="{59A9837E-84BA-4E60-B143-4990C08C5964}" dt="2025-02-17T18:03:40.694" v="1094"/>
        <pc:sldMkLst>
          <pc:docMk/>
          <pc:sldMk cId="169273422" sldId="334"/>
        </pc:sldMkLst>
      </pc:sldChg>
      <pc:sldChg chg="addSp modSp add del mod">
        <pc:chgData name="Nelson  Sharma" userId="12a83f1a-1392-49ce-b263-34e33e9fb458" providerId="ADAL" clId="{59A9837E-84BA-4E60-B143-4990C08C5964}" dt="2025-02-17T18:03:34.064" v="1093" actId="2696"/>
        <pc:sldMkLst>
          <pc:docMk/>
          <pc:sldMk cId="1880852674" sldId="334"/>
        </pc:sldMkLst>
      </pc:sldChg>
      <pc:sldChg chg="add del">
        <pc:chgData name="Nelson  Sharma" userId="12a83f1a-1392-49ce-b263-34e33e9fb458" providerId="ADAL" clId="{59A9837E-84BA-4E60-B143-4990C08C5964}" dt="2025-02-17T18:03:15.812" v="1092" actId="47"/>
        <pc:sldMkLst>
          <pc:docMk/>
          <pc:sldMk cId="899901178" sldId="335"/>
        </pc:sldMkLst>
      </pc:sldChg>
      <pc:sldChg chg="add del">
        <pc:chgData name="Nelson  Sharma" userId="12a83f1a-1392-49ce-b263-34e33e9fb458" providerId="ADAL" clId="{59A9837E-84BA-4E60-B143-4990C08C5964}" dt="2025-03-04T17:36:37.727" v="1133" actId="2696"/>
        <pc:sldMkLst>
          <pc:docMk/>
          <pc:sldMk cId="981893685" sldId="335"/>
        </pc:sldMkLst>
      </pc:sldChg>
      <pc:sldChg chg="add">
        <pc:chgData name="Nelson  Sharma" userId="12a83f1a-1392-49ce-b263-34e33e9fb458" providerId="ADAL" clId="{59A9837E-84BA-4E60-B143-4990C08C5964}" dt="2025-03-04T17:36:46.937" v="1134"/>
        <pc:sldMkLst>
          <pc:docMk/>
          <pc:sldMk cId="2655144067" sldId="335"/>
        </pc:sldMkLst>
      </pc:sldChg>
      <pc:sldChg chg="add del">
        <pc:chgData name="Nelson  Sharma" userId="12a83f1a-1392-49ce-b263-34e33e9fb458" providerId="ADAL" clId="{59A9837E-84BA-4E60-B143-4990C08C5964}" dt="2025-02-17T18:03:15.812" v="1092" actId="47"/>
        <pc:sldMkLst>
          <pc:docMk/>
          <pc:sldMk cId="2104957856" sldId="336"/>
        </pc:sldMkLst>
      </pc:sldChg>
      <pc:sldChg chg="add">
        <pc:chgData name="Nelson  Sharma" userId="12a83f1a-1392-49ce-b263-34e33e9fb458" providerId="ADAL" clId="{59A9837E-84BA-4E60-B143-4990C08C5964}" dt="2025-03-04T17:36:46.937" v="1134"/>
        <pc:sldMkLst>
          <pc:docMk/>
          <pc:sldMk cId="3558940442" sldId="336"/>
        </pc:sldMkLst>
      </pc:sldChg>
      <pc:sldChg chg="add del">
        <pc:chgData name="Nelson  Sharma" userId="12a83f1a-1392-49ce-b263-34e33e9fb458" providerId="ADAL" clId="{59A9837E-84BA-4E60-B143-4990C08C5964}" dt="2025-03-04T17:36:37.727" v="1133" actId="2696"/>
        <pc:sldMkLst>
          <pc:docMk/>
          <pc:sldMk cId="3670321103" sldId="336"/>
        </pc:sldMkLst>
      </pc:sldChg>
      <pc:sldChg chg="add del">
        <pc:chgData name="Nelson  Sharma" userId="12a83f1a-1392-49ce-b263-34e33e9fb458" providerId="ADAL" clId="{59A9837E-84BA-4E60-B143-4990C08C5964}" dt="2025-02-17T18:03:15.812" v="1092" actId="47"/>
        <pc:sldMkLst>
          <pc:docMk/>
          <pc:sldMk cId="3874688046" sldId="337"/>
        </pc:sldMkLst>
      </pc:sldChg>
      <pc:sldChg chg="addSp delSp modSp add del mod">
        <pc:chgData name="Nelson  Sharma" userId="12a83f1a-1392-49ce-b263-34e33e9fb458" providerId="ADAL" clId="{59A9837E-84BA-4E60-B143-4990C08C5964}" dt="2025-03-04T23:55:51.708" v="1381" actId="47"/>
        <pc:sldMkLst>
          <pc:docMk/>
          <pc:sldMk cId="168190818" sldId="338"/>
        </pc:sldMkLst>
        <pc:spChg chg="add mod">
          <ac:chgData name="Nelson  Sharma" userId="12a83f1a-1392-49ce-b263-34e33e9fb458" providerId="ADAL" clId="{59A9837E-84BA-4E60-B143-4990C08C5964}" dt="2025-03-04T17:40:41.019" v="1174" actId="1076"/>
          <ac:spMkLst>
            <pc:docMk/>
            <pc:sldMk cId="168190818" sldId="338"/>
            <ac:spMk id="2" creationId="{7B9D180B-1E47-4C52-1419-F262E2C9A98B}"/>
          </ac:spMkLst>
        </pc:spChg>
        <pc:spChg chg="add mod">
          <ac:chgData name="Nelson  Sharma" userId="12a83f1a-1392-49ce-b263-34e33e9fb458" providerId="ADAL" clId="{59A9837E-84BA-4E60-B143-4990C08C5964}" dt="2025-03-04T18:01:41.966" v="1214" actId="164"/>
          <ac:spMkLst>
            <pc:docMk/>
            <pc:sldMk cId="168190818" sldId="338"/>
            <ac:spMk id="3" creationId="{77B3A553-BA5B-EB6A-F3FB-E4C9143184E2}"/>
          </ac:spMkLst>
        </pc:spChg>
        <pc:spChg chg="add mod">
          <ac:chgData name="Nelson  Sharma" userId="12a83f1a-1392-49ce-b263-34e33e9fb458" providerId="ADAL" clId="{59A9837E-84BA-4E60-B143-4990C08C5964}" dt="2025-03-04T18:01:41.966" v="1214" actId="164"/>
          <ac:spMkLst>
            <pc:docMk/>
            <pc:sldMk cId="168190818" sldId="338"/>
            <ac:spMk id="9" creationId="{0DD749AE-941B-B3C8-6A2C-AED1AB366603}"/>
          </ac:spMkLst>
        </pc:spChg>
        <pc:spChg chg="add mod">
          <ac:chgData name="Nelson  Sharma" userId="12a83f1a-1392-49ce-b263-34e33e9fb458" providerId="ADAL" clId="{59A9837E-84BA-4E60-B143-4990C08C5964}" dt="2025-03-04T18:01:41.966" v="1214" actId="164"/>
          <ac:spMkLst>
            <pc:docMk/>
            <pc:sldMk cId="168190818" sldId="338"/>
            <ac:spMk id="10" creationId="{18ABCD21-6D6C-6066-CBFD-5C412025C619}"/>
          </ac:spMkLst>
        </pc:spChg>
        <pc:spChg chg="add mod">
          <ac:chgData name="Nelson  Sharma" userId="12a83f1a-1392-49ce-b263-34e33e9fb458" providerId="ADAL" clId="{59A9837E-84BA-4E60-B143-4990C08C5964}" dt="2025-03-04T18:01:41.966" v="1214" actId="164"/>
          <ac:spMkLst>
            <pc:docMk/>
            <pc:sldMk cId="168190818" sldId="338"/>
            <ac:spMk id="11" creationId="{17ACA725-D115-3819-6DF7-4B9EF44C10F8}"/>
          </ac:spMkLst>
        </pc:spChg>
        <pc:spChg chg="add mod">
          <ac:chgData name="Nelson  Sharma" userId="12a83f1a-1392-49ce-b263-34e33e9fb458" providerId="ADAL" clId="{59A9837E-84BA-4E60-B143-4990C08C5964}" dt="2025-03-04T18:01:41.966" v="1214" actId="164"/>
          <ac:spMkLst>
            <pc:docMk/>
            <pc:sldMk cId="168190818" sldId="338"/>
            <ac:spMk id="12" creationId="{5C7C09B9-75D0-78DC-9EB6-AC15126ED20E}"/>
          </ac:spMkLst>
        </pc:spChg>
        <pc:spChg chg="add mod">
          <ac:chgData name="Nelson  Sharma" userId="12a83f1a-1392-49ce-b263-34e33e9fb458" providerId="ADAL" clId="{59A9837E-84BA-4E60-B143-4990C08C5964}" dt="2025-03-04T18:01:41.966" v="1214" actId="164"/>
          <ac:spMkLst>
            <pc:docMk/>
            <pc:sldMk cId="168190818" sldId="338"/>
            <ac:spMk id="13" creationId="{742E5D79-6047-D819-16C8-552C18C7448B}"/>
          </ac:spMkLst>
        </pc:spChg>
        <pc:spChg chg="add mod">
          <ac:chgData name="Nelson  Sharma" userId="12a83f1a-1392-49ce-b263-34e33e9fb458" providerId="ADAL" clId="{59A9837E-84BA-4E60-B143-4990C08C5964}" dt="2025-03-04T18:01:41.966" v="1214" actId="164"/>
          <ac:spMkLst>
            <pc:docMk/>
            <pc:sldMk cId="168190818" sldId="338"/>
            <ac:spMk id="14" creationId="{C10B4386-57FB-EDCB-96C3-11FE60519306}"/>
          </ac:spMkLst>
        </pc:spChg>
        <pc:spChg chg="add mod">
          <ac:chgData name="Nelson  Sharma" userId="12a83f1a-1392-49ce-b263-34e33e9fb458" providerId="ADAL" clId="{59A9837E-84BA-4E60-B143-4990C08C5964}" dt="2025-03-04T18:01:41.966" v="1214" actId="164"/>
          <ac:spMkLst>
            <pc:docMk/>
            <pc:sldMk cId="168190818" sldId="338"/>
            <ac:spMk id="15" creationId="{5FD2808B-97D5-E03A-8A4D-CC41C8B9ED20}"/>
          </ac:spMkLst>
        </pc:spChg>
        <pc:spChg chg="add mod">
          <ac:chgData name="Nelson  Sharma" userId="12a83f1a-1392-49ce-b263-34e33e9fb458" providerId="ADAL" clId="{59A9837E-84BA-4E60-B143-4990C08C5964}" dt="2025-03-04T18:01:41.966" v="1214" actId="164"/>
          <ac:spMkLst>
            <pc:docMk/>
            <pc:sldMk cId="168190818" sldId="338"/>
            <ac:spMk id="16" creationId="{2BEE1107-2C9D-6F89-B85D-F00DF06EE35A}"/>
          </ac:spMkLst>
        </pc:spChg>
        <pc:grpChg chg="add mod">
          <ac:chgData name="Nelson  Sharma" userId="12a83f1a-1392-49ce-b263-34e33e9fb458" providerId="ADAL" clId="{59A9837E-84BA-4E60-B143-4990C08C5964}" dt="2025-03-04T18:03:51.409" v="1231" actId="1076"/>
          <ac:grpSpMkLst>
            <pc:docMk/>
            <pc:sldMk cId="168190818" sldId="338"/>
            <ac:grpSpMk id="17" creationId="{24AAD1B5-18AA-9428-E0AF-BF32986C3E7C}"/>
          </ac:grpSpMkLst>
        </pc:grpChg>
        <pc:picChg chg="add del mod">
          <ac:chgData name="Nelson  Sharma" userId="12a83f1a-1392-49ce-b263-34e33e9fb458" providerId="ADAL" clId="{59A9837E-84BA-4E60-B143-4990C08C5964}" dt="2025-03-04T18:03:41.517" v="1226" actId="478"/>
          <ac:picMkLst>
            <pc:docMk/>
            <pc:sldMk cId="168190818" sldId="338"/>
            <ac:picMk id="19" creationId="{3D98B843-5963-70C4-8B18-94D19A0597FE}"/>
          </ac:picMkLst>
        </pc:picChg>
        <pc:picChg chg="add mod">
          <ac:chgData name="Nelson  Sharma" userId="12a83f1a-1392-49ce-b263-34e33e9fb458" providerId="ADAL" clId="{59A9837E-84BA-4E60-B143-4990C08C5964}" dt="2025-03-04T18:03:49.376" v="1230" actId="14100"/>
          <ac:picMkLst>
            <pc:docMk/>
            <pc:sldMk cId="168190818" sldId="338"/>
            <ac:picMk id="21" creationId="{B2C5DAA8-C5DB-E8E4-1401-1E501C5FD1D0}"/>
          </ac:picMkLst>
        </pc:picChg>
      </pc:sldChg>
      <pc:sldChg chg="addSp delSp modSp add del mod">
        <pc:chgData name="Nelson  Sharma" userId="12a83f1a-1392-49ce-b263-34e33e9fb458" providerId="ADAL" clId="{59A9837E-84BA-4E60-B143-4990C08C5964}" dt="2025-03-04T23:55:51.708" v="1381" actId="47"/>
        <pc:sldMkLst>
          <pc:docMk/>
          <pc:sldMk cId="255646150" sldId="339"/>
        </pc:sldMkLst>
        <pc:spChg chg="mod">
          <ac:chgData name="Nelson  Sharma" userId="12a83f1a-1392-49ce-b263-34e33e9fb458" providerId="ADAL" clId="{59A9837E-84BA-4E60-B143-4990C08C5964}" dt="2025-03-04T18:15:20.947" v="1292"/>
          <ac:spMkLst>
            <pc:docMk/>
            <pc:sldMk cId="255646150" sldId="339"/>
            <ac:spMk id="11" creationId="{3CCF5D62-8EB7-777B-8488-F1EBC0E84C5B}"/>
          </ac:spMkLst>
        </pc:spChg>
        <pc:spChg chg="mod">
          <ac:chgData name="Nelson  Sharma" userId="12a83f1a-1392-49ce-b263-34e33e9fb458" providerId="ADAL" clId="{59A9837E-84BA-4E60-B143-4990C08C5964}" dt="2025-03-04T18:15:20.947" v="1292"/>
          <ac:spMkLst>
            <pc:docMk/>
            <pc:sldMk cId="255646150" sldId="339"/>
            <ac:spMk id="12" creationId="{A4F23B78-8FDC-F655-CE2B-9592586DCFF0}"/>
          </ac:spMkLst>
        </pc:spChg>
        <pc:spChg chg="mod">
          <ac:chgData name="Nelson  Sharma" userId="12a83f1a-1392-49ce-b263-34e33e9fb458" providerId="ADAL" clId="{59A9837E-84BA-4E60-B143-4990C08C5964}" dt="2025-03-04T18:15:20.947" v="1292"/>
          <ac:spMkLst>
            <pc:docMk/>
            <pc:sldMk cId="255646150" sldId="339"/>
            <ac:spMk id="13" creationId="{D9D9F5D4-DC62-0485-30F1-DA013ADF4803}"/>
          </ac:spMkLst>
        </pc:spChg>
        <pc:spChg chg="mod">
          <ac:chgData name="Nelson  Sharma" userId="12a83f1a-1392-49ce-b263-34e33e9fb458" providerId="ADAL" clId="{59A9837E-84BA-4E60-B143-4990C08C5964}" dt="2025-03-04T18:15:20.947" v="1292"/>
          <ac:spMkLst>
            <pc:docMk/>
            <pc:sldMk cId="255646150" sldId="339"/>
            <ac:spMk id="14" creationId="{D6312F5A-BA9F-8D8F-FE80-F6608129F99F}"/>
          </ac:spMkLst>
        </pc:spChg>
        <pc:spChg chg="mod">
          <ac:chgData name="Nelson  Sharma" userId="12a83f1a-1392-49ce-b263-34e33e9fb458" providerId="ADAL" clId="{59A9837E-84BA-4E60-B143-4990C08C5964}" dt="2025-03-04T18:15:20.947" v="1292"/>
          <ac:spMkLst>
            <pc:docMk/>
            <pc:sldMk cId="255646150" sldId="339"/>
            <ac:spMk id="15" creationId="{60FD8DC4-3764-4501-5802-D809BA16AA95}"/>
          </ac:spMkLst>
        </pc:spChg>
        <pc:spChg chg="mod">
          <ac:chgData name="Nelson  Sharma" userId="12a83f1a-1392-49ce-b263-34e33e9fb458" providerId="ADAL" clId="{59A9837E-84BA-4E60-B143-4990C08C5964}" dt="2025-03-04T18:15:20.947" v="1292"/>
          <ac:spMkLst>
            <pc:docMk/>
            <pc:sldMk cId="255646150" sldId="339"/>
            <ac:spMk id="16" creationId="{BBFA3814-6FEE-3C38-E45C-1A0581092DED}"/>
          </ac:spMkLst>
        </pc:spChg>
        <pc:spChg chg="mod">
          <ac:chgData name="Nelson  Sharma" userId="12a83f1a-1392-49ce-b263-34e33e9fb458" providerId="ADAL" clId="{59A9837E-84BA-4E60-B143-4990C08C5964}" dt="2025-03-04T18:15:20.947" v="1292"/>
          <ac:spMkLst>
            <pc:docMk/>
            <pc:sldMk cId="255646150" sldId="339"/>
            <ac:spMk id="17" creationId="{E95F94BD-8EB9-0FC6-FF9C-3901CB2F1838}"/>
          </ac:spMkLst>
        </pc:spChg>
        <pc:spChg chg="mod">
          <ac:chgData name="Nelson  Sharma" userId="12a83f1a-1392-49ce-b263-34e33e9fb458" providerId="ADAL" clId="{59A9837E-84BA-4E60-B143-4990C08C5964}" dt="2025-03-04T18:15:20.947" v="1292"/>
          <ac:spMkLst>
            <pc:docMk/>
            <pc:sldMk cId="255646150" sldId="339"/>
            <ac:spMk id="18" creationId="{4A4ADE1E-9E2C-641B-A969-73FFF4C26860}"/>
          </ac:spMkLst>
        </pc:spChg>
        <pc:spChg chg="mod">
          <ac:chgData name="Nelson  Sharma" userId="12a83f1a-1392-49ce-b263-34e33e9fb458" providerId="ADAL" clId="{59A9837E-84BA-4E60-B143-4990C08C5964}" dt="2025-03-04T18:15:20.947" v="1292"/>
          <ac:spMkLst>
            <pc:docMk/>
            <pc:sldMk cId="255646150" sldId="339"/>
            <ac:spMk id="19" creationId="{D687CA98-78CF-64CF-D498-8E9B4669283F}"/>
          </ac:spMkLst>
        </pc:spChg>
        <pc:grpChg chg="add mod">
          <ac:chgData name="Nelson  Sharma" userId="12a83f1a-1392-49ce-b263-34e33e9fb458" providerId="ADAL" clId="{59A9837E-84BA-4E60-B143-4990C08C5964}" dt="2025-03-04T18:15:20.947" v="1292"/>
          <ac:grpSpMkLst>
            <pc:docMk/>
            <pc:sldMk cId="255646150" sldId="339"/>
            <ac:grpSpMk id="10" creationId="{C1202C20-6B81-A3A6-E03D-13EFE1F7D02F}"/>
          </ac:grpSpMkLst>
        </pc:grpChg>
        <pc:picChg chg="add mod">
          <ac:chgData name="Nelson  Sharma" userId="12a83f1a-1392-49ce-b263-34e33e9fb458" providerId="ADAL" clId="{59A9837E-84BA-4E60-B143-4990C08C5964}" dt="2025-03-04T18:09:58.903" v="1258" actId="1076"/>
          <ac:picMkLst>
            <pc:docMk/>
            <pc:sldMk cId="255646150" sldId="339"/>
            <ac:picMk id="3" creationId="{195556C5-936E-6B46-4502-A94308F257A4}"/>
          </ac:picMkLst>
        </pc:picChg>
        <pc:picChg chg="add del mod">
          <ac:chgData name="Nelson  Sharma" userId="12a83f1a-1392-49ce-b263-34e33e9fb458" providerId="ADAL" clId="{59A9837E-84BA-4E60-B143-4990C08C5964}" dt="2025-03-04T18:09:40.753" v="1252" actId="478"/>
          <ac:picMkLst>
            <pc:docMk/>
            <pc:sldMk cId="255646150" sldId="339"/>
            <ac:picMk id="9" creationId="{6425243C-48B4-7E35-A6F7-03CF79E46AFB}"/>
          </ac:picMkLst>
        </pc:picChg>
      </pc:sldChg>
      <pc:sldChg chg="addSp delSp modSp add del mod">
        <pc:chgData name="Nelson  Sharma" userId="12a83f1a-1392-49ce-b263-34e33e9fb458" providerId="ADAL" clId="{59A9837E-84BA-4E60-B143-4990C08C5964}" dt="2025-03-04T23:55:51.708" v="1381" actId="47"/>
        <pc:sldMkLst>
          <pc:docMk/>
          <pc:sldMk cId="1404288943" sldId="340"/>
        </pc:sldMkLst>
        <pc:spChg chg="add mod">
          <ac:chgData name="Nelson  Sharma" userId="12a83f1a-1392-49ce-b263-34e33e9fb458" providerId="ADAL" clId="{59A9837E-84BA-4E60-B143-4990C08C5964}" dt="2025-03-04T21:36:08.442" v="1374" actId="14100"/>
          <ac:spMkLst>
            <pc:docMk/>
            <pc:sldMk cId="1404288943" sldId="340"/>
            <ac:spMk id="11" creationId="{2D5F1867-1DB4-D218-34E0-9CB35F7590F6}"/>
          </ac:spMkLst>
        </pc:spChg>
        <pc:spChg chg="add mod">
          <ac:chgData name="Nelson  Sharma" userId="12a83f1a-1392-49ce-b263-34e33e9fb458" providerId="ADAL" clId="{59A9837E-84BA-4E60-B143-4990C08C5964}" dt="2025-03-04T21:36:12.800" v="1376" actId="14100"/>
          <ac:spMkLst>
            <pc:docMk/>
            <pc:sldMk cId="1404288943" sldId="340"/>
            <ac:spMk id="13" creationId="{3F143DB1-14DA-13E1-3CDB-E9C181F58572}"/>
          </ac:spMkLst>
        </pc:spChg>
        <pc:spChg chg="mod">
          <ac:chgData name="Nelson  Sharma" userId="12a83f1a-1392-49ce-b263-34e33e9fb458" providerId="ADAL" clId="{59A9837E-84BA-4E60-B143-4990C08C5964}" dt="2025-03-04T18:15:34.196" v="1294"/>
          <ac:spMkLst>
            <pc:docMk/>
            <pc:sldMk cId="1404288943" sldId="340"/>
            <ac:spMk id="16" creationId="{AE91C999-AF88-DDD4-8BE0-7D060FA3C4F6}"/>
          </ac:spMkLst>
        </pc:spChg>
        <pc:spChg chg="mod">
          <ac:chgData name="Nelson  Sharma" userId="12a83f1a-1392-49ce-b263-34e33e9fb458" providerId="ADAL" clId="{59A9837E-84BA-4E60-B143-4990C08C5964}" dt="2025-03-04T18:15:34.196" v="1294"/>
          <ac:spMkLst>
            <pc:docMk/>
            <pc:sldMk cId="1404288943" sldId="340"/>
            <ac:spMk id="17" creationId="{3E07BCCA-DAD5-CFDA-9694-74636038F30F}"/>
          </ac:spMkLst>
        </pc:spChg>
        <pc:spChg chg="mod">
          <ac:chgData name="Nelson  Sharma" userId="12a83f1a-1392-49ce-b263-34e33e9fb458" providerId="ADAL" clId="{59A9837E-84BA-4E60-B143-4990C08C5964}" dt="2025-03-04T18:15:34.196" v="1294"/>
          <ac:spMkLst>
            <pc:docMk/>
            <pc:sldMk cId="1404288943" sldId="340"/>
            <ac:spMk id="18" creationId="{9969219F-A3D9-F834-D0E6-A8AA2705F3B1}"/>
          </ac:spMkLst>
        </pc:spChg>
        <pc:spChg chg="mod">
          <ac:chgData name="Nelson  Sharma" userId="12a83f1a-1392-49ce-b263-34e33e9fb458" providerId="ADAL" clId="{59A9837E-84BA-4E60-B143-4990C08C5964}" dt="2025-03-04T18:15:34.196" v="1294"/>
          <ac:spMkLst>
            <pc:docMk/>
            <pc:sldMk cId="1404288943" sldId="340"/>
            <ac:spMk id="19" creationId="{CE915465-89D3-3CB6-04BD-3606B1B8E8B8}"/>
          </ac:spMkLst>
        </pc:spChg>
        <pc:spChg chg="mod">
          <ac:chgData name="Nelson  Sharma" userId="12a83f1a-1392-49ce-b263-34e33e9fb458" providerId="ADAL" clId="{59A9837E-84BA-4E60-B143-4990C08C5964}" dt="2025-03-04T18:15:34.196" v="1294"/>
          <ac:spMkLst>
            <pc:docMk/>
            <pc:sldMk cId="1404288943" sldId="340"/>
            <ac:spMk id="20" creationId="{5EE5F4F4-4408-972F-AC19-005F34B9BFE5}"/>
          </ac:spMkLst>
        </pc:spChg>
        <pc:spChg chg="mod">
          <ac:chgData name="Nelson  Sharma" userId="12a83f1a-1392-49ce-b263-34e33e9fb458" providerId="ADAL" clId="{59A9837E-84BA-4E60-B143-4990C08C5964}" dt="2025-03-04T18:15:34.196" v="1294"/>
          <ac:spMkLst>
            <pc:docMk/>
            <pc:sldMk cId="1404288943" sldId="340"/>
            <ac:spMk id="21" creationId="{AE2D24F8-4764-9D1E-1CAF-55863241BD2D}"/>
          </ac:spMkLst>
        </pc:spChg>
        <pc:spChg chg="mod">
          <ac:chgData name="Nelson  Sharma" userId="12a83f1a-1392-49ce-b263-34e33e9fb458" providerId="ADAL" clId="{59A9837E-84BA-4E60-B143-4990C08C5964}" dt="2025-03-04T18:15:34.196" v="1294"/>
          <ac:spMkLst>
            <pc:docMk/>
            <pc:sldMk cId="1404288943" sldId="340"/>
            <ac:spMk id="22" creationId="{775F6D7C-BE99-4D71-A19C-92BCA3B0C000}"/>
          </ac:spMkLst>
        </pc:spChg>
        <pc:spChg chg="mod">
          <ac:chgData name="Nelson  Sharma" userId="12a83f1a-1392-49ce-b263-34e33e9fb458" providerId="ADAL" clId="{59A9837E-84BA-4E60-B143-4990C08C5964}" dt="2025-03-04T18:15:34.196" v="1294"/>
          <ac:spMkLst>
            <pc:docMk/>
            <pc:sldMk cId="1404288943" sldId="340"/>
            <ac:spMk id="23" creationId="{CED17E0A-926C-C050-85E4-38F83280A67C}"/>
          </ac:spMkLst>
        </pc:spChg>
        <pc:spChg chg="mod">
          <ac:chgData name="Nelson  Sharma" userId="12a83f1a-1392-49ce-b263-34e33e9fb458" providerId="ADAL" clId="{59A9837E-84BA-4E60-B143-4990C08C5964}" dt="2025-03-04T18:15:34.196" v="1294"/>
          <ac:spMkLst>
            <pc:docMk/>
            <pc:sldMk cId="1404288943" sldId="340"/>
            <ac:spMk id="24" creationId="{29360260-50F0-3F73-DAB0-CF50D8C0DEE6}"/>
          </ac:spMkLst>
        </pc:spChg>
        <pc:spChg chg="mod">
          <ac:chgData name="Nelson  Sharma" userId="12a83f1a-1392-49ce-b263-34e33e9fb458" providerId="ADAL" clId="{59A9837E-84BA-4E60-B143-4990C08C5964}" dt="2025-03-04T18:15:42.714" v="1299"/>
          <ac:spMkLst>
            <pc:docMk/>
            <pc:sldMk cId="1404288943" sldId="340"/>
            <ac:spMk id="26" creationId="{CDBEC043-5887-4278-3F82-DB067CDBFE75}"/>
          </ac:spMkLst>
        </pc:spChg>
        <pc:spChg chg="mod">
          <ac:chgData name="Nelson  Sharma" userId="12a83f1a-1392-49ce-b263-34e33e9fb458" providerId="ADAL" clId="{59A9837E-84BA-4E60-B143-4990C08C5964}" dt="2025-03-04T18:15:42.714" v="1299"/>
          <ac:spMkLst>
            <pc:docMk/>
            <pc:sldMk cId="1404288943" sldId="340"/>
            <ac:spMk id="27" creationId="{90931B93-61EF-996E-CC69-346849424EA6}"/>
          </ac:spMkLst>
        </pc:spChg>
        <pc:spChg chg="mod">
          <ac:chgData name="Nelson  Sharma" userId="12a83f1a-1392-49ce-b263-34e33e9fb458" providerId="ADAL" clId="{59A9837E-84BA-4E60-B143-4990C08C5964}" dt="2025-03-04T18:15:42.714" v="1299"/>
          <ac:spMkLst>
            <pc:docMk/>
            <pc:sldMk cId="1404288943" sldId="340"/>
            <ac:spMk id="28" creationId="{FF1B9D00-734E-C2BA-5B37-E6DA0E59B16A}"/>
          </ac:spMkLst>
        </pc:spChg>
        <pc:spChg chg="mod">
          <ac:chgData name="Nelson  Sharma" userId="12a83f1a-1392-49ce-b263-34e33e9fb458" providerId="ADAL" clId="{59A9837E-84BA-4E60-B143-4990C08C5964}" dt="2025-03-04T18:15:42.714" v="1299"/>
          <ac:spMkLst>
            <pc:docMk/>
            <pc:sldMk cId="1404288943" sldId="340"/>
            <ac:spMk id="29" creationId="{6CD17355-7AAA-A68F-BED6-15154D9EC2AF}"/>
          </ac:spMkLst>
        </pc:spChg>
        <pc:spChg chg="mod">
          <ac:chgData name="Nelson  Sharma" userId="12a83f1a-1392-49ce-b263-34e33e9fb458" providerId="ADAL" clId="{59A9837E-84BA-4E60-B143-4990C08C5964}" dt="2025-03-04T18:15:42.714" v="1299"/>
          <ac:spMkLst>
            <pc:docMk/>
            <pc:sldMk cId="1404288943" sldId="340"/>
            <ac:spMk id="30" creationId="{5B3373AF-7A1C-5B70-7218-18DA72FB6B73}"/>
          </ac:spMkLst>
        </pc:spChg>
        <pc:spChg chg="mod">
          <ac:chgData name="Nelson  Sharma" userId="12a83f1a-1392-49ce-b263-34e33e9fb458" providerId="ADAL" clId="{59A9837E-84BA-4E60-B143-4990C08C5964}" dt="2025-03-04T18:15:42.714" v="1299"/>
          <ac:spMkLst>
            <pc:docMk/>
            <pc:sldMk cId="1404288943" sldId="340"/>
            <ac:spMk id="31" creationId="{F41A4D53-0D90-169B-3274-A37134B634EA}"/>
          </ac:spMkLst>
        </pc:spChg>
        <pc:spChg chg="mod">
          <ac:chgData name="Nelson  Sharma" userId="12a83f1a-1392-49ce-b263-34e33e9fb458" providerId="ADAL" clId="{59A9837E-84BA-4E60-B143-4990C08C5964}" dt="2025-03-04T18:15:42.714" v="1299"/>
          <ac:spMkLst>
            <pc:docMk/>
            <pc:sldMk cId="1404288943" sldId="340"/>
            <ac:spMk id="32" creationId="{BB517C07-7754-7CE2-64DE-609E338229DD}"/>
          </ac:spMkLst>
        </pc:spChg>
        <pc:spChg chg="mod">
          <ac:chgData name="Nelson  Sharma" userId="12a83f1a-1392-49ce-b263-34e33e9fb458" providerId="ADAL" clId="{59A9837E-84BA-4E60-B143-4990C08C5964}" dt="2025-03-04T18:15:42.714" v="1299"/>
          <ac:spMkLst>
            <pc:docMk/>
            <pc:sldMk cId="1404288943" sldId="340"/>
            <ac:spMk id="33" creationId="{A5AA54C7-6FBE-FF7F-49DD-490F85567E1A}"/>
          </ac:spMkLst>
        </pc:spChg>
        <pc:spChg chg="mod">
          <ac:chgData name="Nelson  Sharma" userId="12a83f1a-1392-49ce-b263-34e33e9fb458" providerId="ADAL" clId="{59A9837E-84BA-4E60-B143-4990C08C5964}" dt="2025-03-04T18:15:42.714" v="1299"/>
          <ac:spMkLst>
            <pc:docMk/>
            <pc:sldMk cId="1404288943" sldId="340"/>
            <ac:spMk id="34" creationId="{06229DF3-61A3-ECF7-2B85-BF1C1EF62D58}"/>
          </ac:spMkLst>
        </pc:spChg>
        <pc:spChg chg="add mod">
          <ac:chgData name="Nelson  Sharma" userId="12a83f1a-1392-49ce-b263-34e33e9fb458" providerId="ADAL" clId="{59A9837E-84BA-4E60-B143-4990C08C5964}" dt="2025-03-04T18:16:34.546" v="1307" actId="14100"/>
          <ac:spMkLst>
            <pc:docMk/>
            <pc:sldMk cId="1404288943" sldId="340"/>
            <ac:spMk id="35" creationId="{4F5B5BC7-B5A2-FB81-8E23-748A588C9587}"/>
          </ac:spMkLst>
        </pc:spChg>
        <pc:grpChg chg="add mod">
          <ac:chgData name="Nelson  Sharma" userId="12a83f1a-1392-49ce-b263-34e33e9fb458" providerId="ADAL" clId="{59A9837E-84BA-4E60-B143-4990C08C5964}" dt="2025-03-04T18:15:38.097" v="1296" actId="1076"/>
          <ac:grpSpMkLst>
            <pc:docMk/>
            <pc:sldMk cId="1404288943" sldId="340"/>
            <ac:grpSpMk id="15" creationId="{9D95B06C-DB7B-9A49-63F2-FE3CA9038273}"/>
          </ac:grpSpMkLst>
        </pc:grpChg>
        <pc:grpChg chg="add mod">
          <ac:chgData name="Nelson  Sharma" userId="12a83f1a-1392-49ce-b263-34e33e9fb458" providerId="ADAL" clId="{59A9837E-84BA-4E60-B143-4990C08C5964}" dt="2025-03-04T18:16:22.446" v="1304" actId="1076"/>
          <ac:grpSpMkLst>
            <pc:docMk/>
            <pc:sldMk cId="1404288943" sldId="340"/>
            <ac:grpSpMk id="25" creationId="{17F45CF6-2629-3735-B39F-E262D2FC0B47}"/>
          </ac:grpSpMkLst>
        </pc:grpChg>
        <pc:picChg chg="add del mod">
          <ac:chgData name="Nelson  Sharma" userId="12a83f1a-1392-49ce-b263-34e33e9fb458" providerId="ADAL" clId="{59A9837E-84BA-4E60-B143-4990C08C5964}" dt="2025-03-04T21:35:20.335" v="1363" actId="478"/>
          <ac:picMkLst>
            <pc:docMk/>
            <pc:sldMk cId="1404288943" sldId="340"/>
            <ac:picMk id="3" creationId="{240B51AD-95B3-A8EE-AB74-2FB34EC53D7D}"/>
          </ac:picMkLst>
        </pc:picChg>
        <pc:picChg chg="add del mod">
          <ac:chgData name="Nelson  Sharma" userId="12a83f1a-1392-49ce-b263-34e33e9fb458" providerId="ADAL" clId="{59A9837E-84BA-4E60-B143-4990C08C5964}" dt="2025-03-04T18:07:28.200" v="1239" actId="478"/>
          <ac:picMkLst>
            <pc:docMk/>
            <pc:sldMk cId="1404288943" sldId="340"/>
            <ac:picMk id="3" creationId="{F004BB54-7C8C-0916-EA99-2E5876685097}"/>
          </ac:picMkLst>
        </pc:picChg>
        <pc:picChg chg="add mod">
          <ac:chgData name="Nelson  Sharma" userId="12a83f1a-1392-49ce-b263-34e33e9fb458" providerId="ADAL" clId="{59A9837E-84BA-4E60-B143-4990C08C5964}" dt="2025-03-04T21:35:37.969" v="1366" actId="1076"/>
          <ac:picMkLst>
            <pc:docMk/>
            <pc:sldMk cId="1404288943" sldId="340"/>
            <ac:picMk id="9" creationId="{5D9504C6-C429-B3B3-4088-BACFD0AD6432}"/>
          </ac:picMkLst>
        </pc:picChg>
        <pc:picChg chg="add del mod">
          <ac:chgData name="Nelson  Sharma" userId="12a83f1a-1392-49ce-b263-34e33e9fb458" providerId="ADAL" clId="{59A9837E-84BA-4E60-B143-4990C08C5964}" dt="2025-03-04T18:07:27.778" v="1238" actId="478"/>
          <ac:picMkLst>
            <pc:docMk/>
            <pc:sldMk cId="1404288943" sldId="340"/>
            <ac:picMk id="10" creationId="{40E1E1D1-3D7C-D370-7D3B-9DBDA8E1C640}"/>
          </ac:picMkLst>
        </pc:picChg>
        <pc:picChg chg="add mod">
          <ac:chgData name="Nelson  Sharma" userId="12a83f1a-1392-49ce-b263-34e33e9fb458" providerId="ADAL" clId="{59A9837E-84BA-4E60-B143-4990C08C5964}" dt="2025-03-04T21:35:53.277" v="1369" actId="1076"/>
          <ac:picMkLst>
            <pc:docMk/>
            <pc:sldMk cId="1404288943" sldId="340"/>
            <ac:picMk id="10" creationId="{F4664EA0-512A-FB85-9361-3AC148F4911C}"/>
          </ac:picMkLst>
        </pc:picChg>
        <pc:picChg chg="add mod">
          <ac:chgData name="Nelson  Sharma" userId="12a83f1a-1392-49ce-b263-34e33e9fb458" providerId="ADAL" clId="{59A9837E-84BA-4E60-B143-4990C08C5964}" dt="2025-03-04T18:09:56.320" v="1257" actId="1076"/>
          <ac:picMkLst>
            <pc:docMk/>
            <pc:sldMk cId="1404288943" sldId="340"/>
            <ac:picMk id="12" creationId="{DC4CD172-5C5A-738A-6C5D-41E983A2F817}"/>
          </ac:picMkLst>
        </pc:picChg>
        <pc:picChg chg="add mod">
          <ac:chgData name="Nelson  Sharma" userId="12a83f1a-1392-49ce-b263-34e33e9fb458" providerId="ADAL" clId="{59A9837E-84BA-4E60-B143-4990C08C5964}" dt="2025-03-04T18:15:41.980" v="1298" actId="1076"/>
          <ac:picMkLst>
            <pc:docMk/>
            <pc:sldMk cId="1404288943" sldId="340"/>
            <ac:picMk id="14" creationId="{DE333E17-A10A-3878-3F20-B3E3EBF55276}"/>
          </ac:picMkLst>
        </pc:picChg>
      </pc:sldChg>
      <pc:sldChg chg="addSp modSp add del mod">
        <pc:chgData name="Nelson  Sharma" userId="12a83f1a-1392-49ce-b263-34e33e9fb458" providerId="ADAL" clId="{59A9837E-84BA-4E60-B143-4990C08C5964}" dt="2025-03-04T23:55:51.708" v="1381" actId="47"/>
        <pc:sldMkLst>
          <pc:docMk/>
          <pc:sldMk cId="764197852" sldId="341"/>
        </pc:sldMkLst>
        <pc:spChg chg="mod">
          <ac:chgData name="Nelson  Sharma" userId="12a83f1a-1392-49ce-b263-34e33e9fb458" providerId="ADAL" clId="{59A9837E-84BA-4E60-B143-4990C08C5964}" dt="2025-03-04T18:17:03.962" v="1313"/>
          <ac:spMkLst>
            <pc:docMk/>
            <pc:sldMk cId="764197852" sldId="341"/>
            <ac:spMk id="12" creationId="{6EE30841-C782-8920-4C83-1AEF5BBB232F}"/>
          </ac:spMkLst>
        </pc:spChg>
        <pc:spChg chg="mod">
          <ac:chgData name="Nelson  Sharma" userId="12a83f1a-1392-49ce-b263-34e33e9fb458" providerId="ADAL" clId="{59A9837E-84BA-4E60-B143-4990C08C5964}" dt="2025-03-04T18:17:03.962" v="1313"/>
          <ac:spMkLst>
            <pc:docMk/>
            <pc:sldMk cId="764197852" sldId="341"/>
            <ac:spMk id="13" creationId="{E43C8262-C61A-E338-05BF-113295ADA37F}"/>
          </ac:spMkLst>
        </pc:spChg>
        <pc:spChg chg="mod">
          <ac:chgData name="Nelson  Sharma" userId="12a83f1a-1392-49ce-b263-34e33e9fb458" providerId="ADAL" clId="{59A9837E-84BA-4E60-B143-4990C08C5964}" dt="2025-03-04T18:17:03.962" v="1313"/>
          <ac:spMkLst>
            <pc:docMk/>
            <pc:sldMk cId="764197852" sldId="341"/>
            <ac:spMk id="14" creationId="{A0889A53-2177-082D-B4BC-DBF3DFB3E011}"/>
          </ac:spMkLst>
        </pc:spChg>
        <pc:spChg chg="mod">
          <ac:chgData name="Nelson  Sharma" userId="12a83f1a-1392-49ce-b263-34e33e9fb458" providerId="ADAL" clId="{59A9837E-84BA-4E60-B143-4990C08C5964}" dt="2025-03-04T18:17:03.962" v="1313"/>
          <ac:spMkLst>
            <pc:docMk/>
            <pc:sldMk cId="764197852" sldId="341"/>
            <ac:spMk id="15" creationId="{7E08AFA9-4AF7-8E69-95FA-5EE052A6FF3A}"/>
          </ac:spMkLst>
        </pc:spChg>
        <pc:spChg chg="mod">
          <ac:chgData name="Nelson  Sharma" userId="12a83f1a-1392-49ce-b263-34e33e9fb458" providerId="ADAL" clId="{59A9837E-84BA-4E60-B143-4990C08C5964}" dt="2025-03-04T18:17:03.962" v="1313"/>
          <ac:spMkLst>
            <pc:docMk/>
            <pc:sldMk cId="764197852" sldId="341"/>
            <ac:spMk id="16" creationId="{7FFDB16F-818B-8D81-F65D-75B696A7C59E}"/>
          </ac:spMkLst>
        </pc:spChg>
        <pc:spChg chg="mod">
          <ac:chgData name="Nelson  Sharma" userId="12a83f1a-1392-49ce-b263-34e33e9fb458" providerId="ADAL" clId="{59A9837E-84BA-4E60-B143-4990C08C5964}" dt="2025-03-04T18:17:03.962" v="1313"/>
          <ac:spMkLst>
            <pc:docMk/>
            <pc:sldMk cId="764197852" sldId="341"/>
            <ac:spMk id="17" creationId="{2DBAA3D2-CC76-194B-581E-3CD8C70D1BC9}"/>
          </ac:spMkLst>
        </pc:spChg>
        <pc:spChg chg="mod">
          <ac:chgData name="Nelson  Sharma" userId="12a83f1a-1392-49ce-b263-34e33e9fb458" providerId="ADAL" clId="{59A9837E-84BA-4E60-B143-4990C08C5964}" dt="2025-03-04T18:17:03.962" v="1313"/>
          <ac:spMkLst>
            <pc:docMk/>
            <pc:sldMk cId="764197852" sldId="341"/>
            <ac:spMk id="18" creationId="{BE6D7B98-6D18-5BD3-1BC0-A54A453D79CC}"/>
          </ac:spMkLst>
        </pc:spChg>
        <pc:spChg chg="mod">
          <ac:chgData name="Nelson  Sharma" userId="12a83f1a-1392-49ce-b263-34e33e9fb458" providerId="ADAL" clId="{59A9837E-84BA-4E60-B143-4990C08C5964}" dt="2025-03-04T18:17:03.962" v="1313"/>
          <ac:spMkLst>
            <pc:docMk/>
            <pc:sldMk cId="764197852" sldId="341"/>
            <ac:spMk id="19" creationId="{F4D58C04-CBFB-7D7C-A4D8-F874AAF53F0D}"/>
          </ac:spMkLst>
        </pc:spChg>
        <pc:spChg chg="mod">
          <ac:chgData name="Nelson  Sharma" userId="12a83f1a-1392-49ce-b263-34e33e9fb458" providerId="ADAL" clId="{59A9837E-84BA-4E60-B143-4990C08C5964}" dt="2025-03-04T18:17:03.962" v="1313"/>
          <ac:spMkLst>
            <pc:docMk/>
            <pc:sldMk cId="764197852" sldId="341"/>
            <ac:spMk id="20" creationId="{A2DCDEDF-D05C-489F-A7BE-0CB58B2E5114}"/>
          </ac:spMkLst>
        </pc:spChg>
        <pc:spChg chg="add mod">
          <ac:chgData name="Nelson  Sharma" userId="12a83f1a-1392-49ce-b263-34e33e9fb458" providerId="ADAL" clId="{59A9837E-84BA-4E60-B143-4990C08C5964}" dt="2025-03-04T18:17:15.312" v="1316" actId="1076"/>
          <ac:spMkLst>
            <pc:docMk/>
            <pc:sldMk cId="764197852" sldId="341"/>
            <ac:spMk id="21" creationId="{7EC222FF-4927-9C8F-F209-77FC8DD7D929}"/>
          </ac:spMkLst>
        </pc:spChg>
        <pc:spChg chg="add mod">
          <ac:chgData name="Nelson  Sharma" userId="12a83f1a-1392-49ce-b263-34e33e9fb458" providerId="ADAL" clId="{59A9837E-84BA-4E60-B143-4990C08C5964}" dt="2025-03-04T21:38:00.692" v="1380" actId="1076"/>
          <ac:spMkLst>
            <pc:docMk/>
            <pc:sldMk cId="764197852" sldId="341"/>
            <ac:spMk id="22" creationId="{DA4915F4-32C7-34B2-8E67-CC6E0A99B4EF}"/>
          </ac:spMkLst>
        </pc:spChg>
        <pc:spChg chg="add mod">
          <ac:chgData name="Nelson  Sharma" userId="12a83f1a-1392-49ce-b263-34e33e9fb458" providerId="ADAL" clId="{59A9837E-84BA-4E60-B143-4990C08C5964}" dt="2025-03-04T21:37:54.756" v="1379" actId="1076"/>
          <ac:spMkLst>
            <pc:docMk/>
            <pc:sldMk cId="764197852" sldId="341"/>
            <ac:spMk id="23" creationId="{3B4327C2-E8C7-24D6-5D8B-A99BFDA0A650}"/>
          </ac:spMkLst>
        </pc:spChg>
        <pc:picChg chg="add mod">
          <ac:chgData name="Nelson  Sharma" userId="12a83f1a-1392-49ce-b263-34e33e9fb458" providerId="ADAL" clId="{59A9837E-84BA-4E60-B143-4990C08C5964}" dt="2025-03-04T21:38:00.692" v="1380" actId="1076"/>
          <ac:picMkLst>
            <pc:docMk/>
            <pc:sldMk cId="764197852" sldId="341"/>
            <ac:picMk id="2" creationId="{298915C7-1EDF-8795-E84F-F65E61F16888}"/>
          </ac:picMkLst>
        </pc:picChg>
        <pc:picChg chg="add mod">
          <ac:chgData name="Nelson  Sharma" userId="12a83f1a-1392-49ce-b263-34e33e9fb458" providerId="ADAL" clId="{59A9837E-84BA-4E60-B143-4990C08C5964}" dt="2025-03-04T18:14:02.216" v="1283" actId="1076"/>
          <ac:picMkLst>
            <pc:docMk/>
            <pc:sldMk cId="764197852" sldId="341"/>
            <ac:picMk id="3" creationId="{401474DF-B3D2-8DE0-135A-093EF34A0CB7}"/>
          </ac:picMkLst>
        </pc:picChg>
        <pc:picChg chg="add mod">
          <ac:chgData name="Nelson  Sharma" userId="12a83f1a-1392-49ce-b263-34e33e9fb458" providerId="ADAL" clId="{59A9837E-84BA-4E60-B143-4990C08C5964}" dt="2025-03-04T21:37:54.756" v="1379" actId="1076"/>
          <ac:picMkLst>
            <pc:docMk/>
            <pc:sldMk cId="764197852" sldId="341"/>
            <ac:picMk id="9" creationId="{0F81B34F-502C-B7A8-746F-530313729691}"/>
          </ac:picMkLst>
        </pc:picChg>
        <pc:picChg chg="add mod">
          <ac:chgData name="Nelson  Sharma" userId="12a83f1a-1392-49ce-b263-34e33e9fb458" providerId="ADAL" clId="{59A9837E-84BA-4E60-B143-4990C08C5964}" dt="2025-03-04T18:17:07.346" v="1314" actId="1076"/>
          <ac:picMkLst>
            <pc:docMk/>
            <pc:sldMk cId="764197852" sldId="341"/>
            <ac:picMk id="10" creationId="{1620F26C-0137-2EC2-ADB7-C40456219425}"/>
          </ac:picMkLst>
        </pc:picChg>
      </pc:sldChg>
      <pc:sldChg chg="addSp modSp add del mod">
        <pc:chgData name="Nelson  Sharma" userId="12a83f1a-1392-49ce-b263-34e33e9fb458" providerId="ADAL" clId="{59A9837E-84BA-4E60-B143-4990C08C5964}" dt="2025-03-04T23:55:51.708" v="1381" actId="47"/>
        <pc:sldMkLst>
          <pc:docMk/>
          <pc:sldMk cId="413506669" sldId="342"/>
        </pc:sldMkLst>
        <pc:spChg chg="mod">
          <ac:chgData name="Nelson  Sharma" userId="12a83f1a-1392-49ce-b263-34e33e9fb458" providerId="ADAL" clId="{59A9837E-84BA-4E60-B143-4990C08C5964}" dt="2025-03-04T18:17:21.495" v="1317"/>
          <ac:spMkLst>
            <pc:docMk/>
            <pc:sldMk cId="413506669" sldId="342"/>
            <ac:spMk id="10" creationId="{4D262F91-AB62-EF9B-1CB1-7A4F8364C94D}"/>
          </ac:spMkLst>
        </pc:spChg>
        <pc:spChg chg="mod">
          <ac:chgData name="Nelson  Sharma" userId="12a83f1a-1392-49ce-b263-34e33e9fb458" providerId="ADAL" clId="{59A9837E-84BA-4E60-B143-4990C08C5964}" dt="2025-03-04T18:17:21.495" v="1317"/>
          <ac:spMkLst>
            <pc:docMk/>
            <pc:sldMk cId="413506669" sldId="342"/>
            <ac:spMk id="11" creationId="{5000D861-BF4C-2338-F183-B32266611172}"/>
          </ac:spMkLst>
        </pc:spChg>
        <pc:spChg chg="mod">
          <ac:chgData name="Nelson  Sharma" userId="12a83f1a-1392-49ce-b263-34e33e9fb458" providerId="ADAL" clId="{59A9837E-84BA-4E60-B143-4990C08C5964}" dt="2025-03-04T18:17:21.495" v="1317"/>
          <ac:spMkLst>
            <pc:docMk/>
            <pc:sldMk cId="413506669" sldId="342"/>
            <ac:spMk id="12" creationId="{9028307D-F984-F534-1360-1A01CFF0C2EE}"/>
          </ac:spMkLst>
        </pc:spChg>
        <pc:spChg chg="mod">
          <ac:chgData name="Nelson  Sharma" userId="12a83f1a-1392-49ce-b263-34e33e9fb458" providerId="ADAL" clId="{59A9837E-84BA-4E60-B143-4990C08C5964}" dt="2025-03-04T18:17:21.495" v="1317"/>
          <ac:spMkLst>
            <pc:docMk/>
            <pc:sldMk cId="413506669" sldId="342"/>
            <ac:spMk id="13" creationId="{4212488B-0BC2-D856-B524-93B9CF2C6DAC}"/>
          </ac:spMkLst>
        </pc:spChg>
        <pc:spChg chg="mod">
          <ac:chgData name="Nelson  Sharma" userId="12a83f1a-1392-49ce-b263-34e33e9fb458" providerId="ADAL" clId="{59A9837E-84BA-4E60-B143-4990C08C5964}" dt="2025-03-04T18:17:21.495" v="1317"/>
          <ac:spMkLst>
            <pc:docMk/>
            <pc:sldMk cId="413506669" sldId="342"/>
            <ac:spMk id="14" creationId="{B96AEDB5-47AE-C264-BF69-9E0EBF18DA8C}"/>
          </ac:spMkLst>
        </pc:spChg>
        <pc:spChg chg="mod">
          <ac:chgData name="Nelson  Sharma" userId="12a83f1a-1392-49ce-b263-34e33e9fb458" providerId="ADAL" clId="{59A9837E-84BA-4E60-B143-4990C08C5964}" dt="2025-03-04T18:17:21.495" v="1317"/>
          <ac:spMkLst>
            <pc:docMk/>
            <pc:sldMk cId="413506669" sldId="342"/>
            <ac:spMk id="15" creationId="{38B61E4E-3AD5-D22D-7DD7-2A743BBFC735}"/>
          </ac:spMkLst>
        </pc:spChg>
        <pc:spChg chg="mod">
          <ac:chgData name="Nelson  Sharma" userId="12a83f1a-1392-49ce-b263-34e33e9fb458" providerId="ADAL" clId="{59A9837E-84BA-4E60-B143-4990C08C5964}" dt="2025-03-04T18:17:21.495" v="1317"/>
          <ac:spMkLst>
            <pc:docMk/>
            <pc:sldMk cId="413506669" sldId="342"/>
            <ac:spMk id="16" creationId="{FC43573A-97FE-B48C-8BF8-305131A99D66}"/>
          </ac:spMkLst>
        </pc:spChg>
        <pc:spChg chg="mod">
          <ac:chgData name="Nelson  Sharma" userId="12a83f1a-1392-49ce-b263-34e33e9fb458" providerId="ADAL" clId="{59A9837E-84BA-4E60-B143-4990C08C5964}" dt="2025-03-04T18:17:21.495" v="1317"/>
          <ac:spMkLst>
            <pc:docMk/>
            <pc:sldMk cId="413506669" sldId="342"/>
            <ac:spMk id="17" creationId="{0267CCEA-3A20-594E-404B-3F2A6252F292}"/>
          </ac:spMkLst>
        </pc:spChg>
        <pc:spChg chg="mod">
          <ac:chgData name="Nelson  Sharma" userId="12a83f1a-1392-49ce-b263-34e33e9fb458" providerId="ADAL" clId="{59A9837E-84BA-4E60-B143-4990C08C5964}" dt="2025-03-04T18:17:21.495" v="1317"/>
          <ac:spMkLst>
            <pc:docMk/>
            <pc:sldMk cId="413506669" sldId="342"/>
            <ac:spMk id="18" creationId="{B424EBB5-6EC1-E8A7-D8AC-6D462432DEA1}"/>
          </ac:spMkLst>
        </pc:spChg>
        <pc:spChg chg="add mod">
          <ac:chgData name="Nelson  Sharma" userId="12a83f1a-1392-49ce-b263-34e33e9fb458" providerId="ADAL" clId="{59A9837E-84BA-4E60-B143-4990C08C5964}" dt="2025-03-04T18:17:34.629" v="1320" actId="1076"/>
          <ac:spMkLst>
            <pc:docMk/>
            <pc:sldMk cId="413506669" sldId="342"/>
            <ac:spMk id="19" creationId="{F354907D-9C2B-21B2-6E19-530D856A9FF5}"/>
          </ac:spMkLst>
        </pc:spChg>
        <pc:picChg chg="add mod">
          <ac:chgData name="Nelson  Sharma" userId="12a83f1a-1392-49ce-b263-34e33e9fb458" providerId="ADAL" clId="{59A9837E-84BA-4E60-B143-4990C08C5964}" dt="2025-03-04T18:17:30.996" v="1319" actId="14100"/>
          <ac:picMkLst>
            <pc:docMk/>
            <pc:sldMk cId="413506669" sldId="342"/>
            <ac:picMk id="3" creationId="{746867EC-2A32-75BF-D934-1F5E41D8C641}"/>
          </ac:picMkLst>
        </pc:picChg>
      </pc:sldChg>
      <pc:sldChg chg="addSp delSp modSp add del mod">
        <pc:chgData name="Nelson  Sharma" userId="12a83f1a-1392-49ce-b263-34e33e9fb458" providerId="ADAL" clId="{59A9837E-84BA-4E60-B143-4990C08C5964}" dt="2025-03-04T23:55:51.708" v="1381" actId="47"/>
        <pc:sldMkLst>
          <pc:docMk/>
          <pc:sldMk cId="264284808" sldId="343"/>
        </pc:sldMkLst>
        <pc:spChg chg="add mod">
          <ac:chgData name="Nelson  Sharma" userId="12a83f1a-1392-49ce-b263-34e33e9fb458" providerId="ADAL" clId="{59A9837E-84BA-4E60-B143-4990C08C5964}" dt="2025-03-04T21:37:44.120" v="1377"/>
          <ac:spMkLst>
            <pc:docMk/>
            <pc:sldMk cId="264284808" sldId="343"/>
            <ac:spMk id="12" creationId="{3A49AD3E-AE30-A22C-CE23-19E0EF9035BF}"/>
          </ac:spMkLst>
        </pc:spChg>
        <pc:spChg chg="mod">
          <ac:chgData name="Nelson  Sharma" userId="12a83f1a-1392-49ce-b263-34e33e9fb458" providerId="ADAL" clId="{59A9837E-84BA-4E60-B143-4990C08C5964}" dt="2025-03-04T18:16:48.979" v="1309"/>
          <ac:spMkLst>
            <pc:docMk/>
            <pc:sldMk cId="264284808" sldId="343"/>
            <ac:spMk id="13" creationId="{51874831-0D66-F100-76B4-8082759B42D8}"/>
          </ac:spMkLst>
        </pc:spChg>
        <pc:spChg chg="add mod">
          <ac:chgData name="Nelson  Sharma" userId="12a83f1a-1392-49ce-b263-34e33e9fb458" providerId="ADAL" clId="{59A9837E-84BA-4E60-B143-4990C08C5964}" dt="2025-03-04T21:37:44.120" v="1377"/>
          <ac:spMkLst>
            <pc:docMk/>
            <pc:sldMk cId="264284808" sldId="343"/>
            <ac:spMk id="14" creationId="{BB3A70F2-0B3D-9519-B2A6-3357BE7F7AEA}"/>
          </ac:spMkLst>
        </pc:spChg>
        <pc:spChg chg="mod">
          <ac:chgData name="Nelson  Sharma" userId="12a83f1a-1392-49ce-b263-34e33e9fb458" providerId="ADAL" clId="{59A9837E-84BA-4E60-B143-4990C08C5964}" dt="2025-03-04T18:16:48.979" v="1309"/>
          <ac:spMkLst>
            <pc:docMk/>
            <pc:sldMk cId="264284808" sldId="343"/>
            <ac:spMk id="15" creationId="{4A720AEF-6EAF-5C67-CD7A-0AB1CBF4FFB5}"/>
          </ac:spMkLst>
        </pc:spChg>
        <pc:spChg chg="mod">
          <ac:chgData name="Nelson  Sharma" userId="12a83f1a-1392-49ce-b263-34e33e9fb458" providerId="ADAL" clId="{59A9837E-84BA-4E60-B143-4990C08C5964}" dt="2025-03-04T18:16:48.979" v="1309"/>
          <ac:spMkLst>
            <pc:docMk/>
            <pc:sldMk cId="264284808" sldId="343"/>
            <ac:spMk id="16" creationId="{6A22A9B3-E32C-B298-333E-1C3C1112C2B9}"/>
          </ac:spMkLst>
        </pc:spChg>
        <pc:spChg chg="mod">
          <ac:chgData name="Nelson  Sharma" userId="12a83f1a-1392-49ce-b263-34e33e9fb458" providerId="ADAL" clId="{59A9837E-84BA-4E60-B143-4990C08C5964}" dt="2025-03-04T18:16:48.979" v="1309"/>
          <ac:spMkLst>
            <pc:docMk/>
            <pc:sldMk cId="264284808" sldId="343"/>
            <ac:spMk id="17" creationId="{1FABCEBC-F509-ADD2-29FB-EE7E8113E350}"/>
          </ac:spMkLst>
        </pc:spChg>
        <pc:spChg chg="mod">
          <ac:chgData name="Nelson  Sharma" userId="12a83f1a-1392-49ce-b263-34e33e9fb458" providerId="ADAL" clId="{59A9837E-84BA-4E60-B143-4990C08C5964}" dt="2025-03-04T18:16:48.979" v="1309"/>
          <ac:spMkLst>
            <pc:docMk/>
            <pc:sldMk cId="264284808" sldId="343"/>
            <ac:spMk id="18" creationId="{D5D87675-53B3-B0B8-044D-B5DE6220D500}"/>
          </ac:spMkLst>
        </pc:spChg>
        <pc:spChg chg="mod">
          <ac:chgData name="Nelson  Sharma" userId="12a83f1a-1392-49ce-b263-34e33e9fb458" providerId="ADAL" clId="{59A9837E-84BA-4E60-B143-4990C08C5964}" dt="2025-03-04T18:16:48.979" v="1309"/>
          <ac:spMkLst>
            <pc:docMk/>
            <pc:sldMk cId="264284808" sldId="343"/>
            <ac:spMk id="19" creationId="{726F389A-A6F8-5C01-1F4C-8CEC0BAA78B6}"/>
          </ac:spMkLst>
        </pc:spChg>
        <pc:spChg chg="mod">
          <ac:chgData name="Nelson  Sharma" userId="12a83f1a-1392-49ce-b263-34e33e9fb458" providerId="ADAL" clId="{59A9837E-84BA-4E60-B143-4990C08C5964}" dt="2025-03-04T18:16:48.979" v="1309"/>
          <ac:spMkLst>
            <pc:docMk/>
            <pc:sldMk cId="264284808" sldId="343"/>
            <ac:spMk id="20" creationId="{97644886-AF57-FB76-0D97-7527515D6790}"/>
          </ac:spMkLst>
        </pc:spChg>
        <pc:spChg chg="mod">
          <ac:chgData name="Nelson  Sharma" userId="12a83f1a-1392-49ce-b263-34e33e9fb458" providerId="ADAL" clId="{59A9837E-84BA-4E60-B143-4990C08C5964}" dt="2025-03-04T18:16:48.979" v="1309"/>
          <ac:spMkLst>
            <pc:docMk/>
            <pc:sldMk cId="264284808" sldId="343"/>
            <ac:spMk id="21" creationId="{E11031FA-8E37-2B87-2D9A-B1A64EEBBCC6}"/>
          </ac:spMkLst>
        </pc:spChg>
        <pc:spChg chg="mod">
          <ac:chgData name="Nelson  Sharma" userId="12a83f1a-1392-49ce-b263-34e33e9fb458" providerId="ADAL" clId="{59A9837E-84BA-4E60-B143-4990C08C5964}" dt="2025-03-04T18:16:48.979" v="1309"/>
          <ac:spMkLst>
            <pc:docMk/>
            <pc:sldMk cId="264284808" sldId="343"/>
            <ac:spMk id="22" creationId="{7B9A37A8-76F8-1C5B-38BD-95E021396C38}"/>
          </ac:spMkLst>
        </pc:spChg>
        <pc:spChg chg="add mod">
          <ac:chgData name="Nelson  Sharma" userId="12a83f1a-1392-49ce-b263-34e33e9fb458" providerId="ADAL" clId="{59A9837E-84BA-4E60-B143-4990C08C5964}" dt="2025-03-04T18:16:57.196" v="1311" actId="1076"/>
          <ac:spMkLst>
            <pc:docMk/>
            <pc:sldMk cId="264284808" sldId="343"/>
            <ac:spMk id="23" creationId="{70E44B92-D139-4E30-1034-4AC71AFF106C}"/>
          </ac:spMkLst>
        </pc:spChg>
        <pc:picChg chg="add mod">
          <ac:chgData name="Nelson  Sharma" userId="12a83f1a-1392-49ce-b263-34e33e9fb458" providerId="ADAL" clId="{59A9837E-84BA-4E60-B143-4990C08C5964}" dt="2025-03-04T21:37:44.120" v="1377"/>
          <ac:picMkLst>
            <pc:docMk/>
            <pc:sldMk cId="264284808" sldId="343"/>
            <ac:picMk id="2" creationId="{E7DC5F90-894B-BE15-8EAD-B45B03E78330}"/>
          </ac:picMkLst>
        </pc:picChg>
        <pc:picChg chg="add mod">
          <ac:chgData name="Nelson  Sharma" userId="12a83f1a-1392-49ce-b263-34e33e9fb458" providerId="ADAL" clId="{59A9837E-84BA-4E60-B143-4990C08C5964}" dt="2025-03-04T18:13:04.746" v="1273" actId="1076"/>
          <ac:picMkLst>
            <pc:docMk/>
            <pc:sldMk cId="264284808" sldId="343"/>
            <ac:picMk id="3" creationId="{5139E758-A46B-876C-8A39-D03F8FC2E2A8}"/>
          </ac:picMkLst>
        </pc:picChg>
        <pc:picChg chg="add mod">
          <ac:chgData name="Nelson  Sharma" userId="12a83f1a-1392-49ce-b263-34e33e9fb458" providerId="ADAL" clId="{59A9837E-84BA-4E60-B143-4990C08C5964}" dt="2025-03-04T21:37:44.120" v="1377"/>
          <ac:picMkLst>
            <pc:docMk/>
            <pc:sldMk cId="264284808" sldId="343"/>
            <ac:picMk id="9" creationId="{2443E3F5-4427-B05C-DFEA-83C67199B81C}"/>
          </ac:picMkLst>
        </pc:picChg>
        <pc:picChg chg="add mod">
          <ac:chgData name="Nelson  Sharma" userId="12a83f1a-1392-49ce-b263-34e33e9fb458" providerId="ADAL" clId="{59A9837E-84BA-4E60-B143-4990C08C5964}" dt="2025-03-04T18:16:53.413" v="1310" actId="1076"/>
          <ac:picMkLst>
            <pc:docMk/>
            <pc:sldMk cId="264284808" sldId="343"/>
            <ac:picMk id="10" creationId="{794A85B4-34B3-DB15-2867-3C8C1844958C}"/>
          </ac:picMkLst>
        </pc:picChg>
        <pc:picChg chg="del">
          <ac:chgData name="Nelson  Sharma" userId="12a83f1a-1392-49ce-b263-34e33e9fb458" providerId="ADAL" clId="{59A9837E-84BA-4E60-B143-4990C08C5964}" dt="2025-03-04T18:12:57.867" v="1271" actId="478"/>
          <ac:picMkLst>
            <pc:docMk/>
            <pc:sldMk cId="264284808" sldId="343"/>
            <ac:picMk id="12" creationId="{C5B8403E-867D-D7D9-9918-8A308D1E4807}"/>
          </ac:picMkLst>
        </pc:picChg>
        <pc:picChg chg="del">
          <ac:chgData name="Nelson  Sharma" userId="12a83f1a-1392-49ce-b263-34e33e9fb458" providerId="ADAL" clId="{59A9837E-84BA-4E60-B143-4990C08C5964}" dt="2025-03-04T18:13:00.592" v="1272" actId="478"/>
          <ac:picMkLst>
            <pc:docMk/>
            <pc:sldMk cId="264284808" sldId="343"/>
            <ac:picMk id="14" creationId="{35EA1B8E-8CB3-BA0A-6F2E-324595E660CF}"/>
          </ac:picMkLst>
        </pc:picChg>
      </pc:sldChg>
      <pc:sldChg chg="addSp delSp modSp add mod">
        <pc:chgData name="Nelson  Sharma" userId="12a83f1a-1392-49ce-b263-34e33e9fb458" providerId="ADAL" clId="{59A9837E-84BA-4E60-B143-4990C08C5964}" dt="2025-03-04T18:36:24.739" v="1359" actId="1076"/>
        <pc:sldMkLst>
          <pc:docMk/>
          <pc:sldMk cId="3207660287" sldId="344"/>
        </pc:sldMkLst>
        <pc:spChg chg="del">
          <ac:chgData name="Nelson  Sharma" userId="12a83f1a-1392-49ce-b263-34e33e9fb458" providerId="ADAL" clId="{59A9837E-84BA-4E60-B143-4990C08C5964}" dt="2025-03-04T18:27:13.837" v="1327" actId="478"/>
          <ac:spMkLst>
            <pc:docMk/>
            <pc:sldMk cId="3207660287" sldId="344"/>
            <ac:spMk id="19" creationId="{41F7EB41-1C51-0FAF-53EB-889316669D28}"/>
          </ac:spMkLst>
        </pc:spChg>
        <pc:spChg chg="add mod">
          <ac:chgData name="Nelson  Sharma" userId="12a83f1a-1392-49ce-b263-34e33e9fb458" providerId="ADAL" clId="{59A9837E-84BA-4E60-B143-4990C08C5964}" dt="2025-03-04T18:35:17.912" v="1352" actId="20577"/>
          <ac:spMkLst>
            <pc:docMk/>
            <pc:sldMk cId="3207660287" sldId="344"/>
            <ac:spMk id="20" creationId="{EE6FE9EE-25CA-568A-F28F-346157738B15}"/>
          </ac:spMkLst>
        </pc:spChg>
        <pc:grpChg chg="del">
          <ac:chgData name="Nelson  Sharma" userId="12a83f1a-1392-49ce-b263-34e33e9fb458" providerId="ADAL" clId="{59A9837E-84BA-4E60-B143-4990C08C5964}" dt="2025-03-04T18:26:52.757" v="1323" actId="478"/>
          <ac:grpSpMkLst>
            <pc:docMk/>
            <pc:sldMk cId="3207660287" sldId="344"/>
            <ac:grpSpMk id="9" creationId="{FE6BD140-CFB4-0A8C-5A45-69D4AA06BF2C}"/>
          </ac:grpSpMkLst>
        </pc:grpChg>
        <pc:picChg chg="del">
          <ac:chgData name="Nelson  Sharma" userId="12a83f1a-1392-49ce-b263-34e33e9fb458" providerId="ADAL" clId="{59A9837E-84BA-4E60-B143-4990C08C5964}" dt="2025-03-04T18:26:51.194" v="1322" actId="478"/>
          <ac:picMkLst>
            <pc:docMk/>
            <pc:sldMk cId="3207660287" sldId="344"/>
            <ac:picMk id="3" creationId="{11A72BC1-4A9A-BEEA-C0C8-CF38913D6193}"/>
          </ac:picMkLst>
        </pc:picChg>
        <pc:picChg chg="add del mod">
          <ac:chgData name="Nelson  Sharma" userId="12a83f1a-1392-49ce-b263-34e33e9fb458" providerId="ADAL" clId="{59A9837E-84BA-4E60-B143-4990C08C5964}" dt="2025-03-04T18:36:09.419" v="1354" actId="478"/>
          <ac:picMkLst>
            <pc:docMk/>
            <pc:sldMk cId="3207660287" sldId="344"/>
            <ac:picMk id="22" creationId="{6FA3E428-1213-2138-E4D9-82F9B357D134}"/>
          </ac:picMkLst>
        </pc:picChg>
        <pc:picChg chg="add mod">
          <ac:chgData name="Nelson  Sharma" userId="12a83f1a-1392-49ce-b263-34e33e9fb458" providerId="ADAL" clId="{59A9837E-84BA-4E60-B143-4990C08C5964}" dt="2025-03-04T18:36:24.739" v="1359" actId="1076"/>
          <ac:picMkLst>
            <pc:docMk/>
            <pc:sldMk cId="3207660287" sldId="344"/>
            <ac:picMk id="24" creationId="{FF64F0A7-26F7-3401-5286-F340819A0C74}"/>
          </ac:picMkLst>
        </pc:picChg>
      </pc:sldChg>
      <pc:sldChg chg="modSp del mod modNotesTx">
        <pc:chgData name="Nelson  Sharma" userId="12a83f1a-1392-49ce-b263-34e33e9fb458" providerId="ADAL" clId="{59A9837E-84BA-4E60-B143-4990C08C5964}" dt="2025-02-15T13:24:40.237" v="242" actId="47"/>
        <pc:sldMkLst>
          <pc:docMk/>
          <pc:sldMk cId="637139913" sldId="346"/>
        </pc:sldMkLst>
      </pc:sldChg>
      <pc:sldChg chg="add del">
        <pc:chgData name="Nelson  Sharma" userId="12a83f1a-1392-49ce-b263-34e33e9fb458" providerId="ADAL" clId="{59A9837E-84BA-4E60-B143-4990C08C5964}" dt="2025-02-17T16:22:59.392" v="902" actId="47"/>
        <pc:sldMkLst>
          <pc:docMk/>
          <pc:sldMk cId="1946373128" sldId="364"/>
        </pc:sldMkLst>
      </pc:sldChg>
      <pc:sldChg chg="delSp modSp add del mod modNotesTx">
        <pc:chgData name="Nelson  Sharma" userId="12a83f1a-1392-49ce-b263-34e33e9fb458" providerId="ADAL" clId="{59A9837E-84BA-4E60-B143-4990C08C5964}" dt="2025-02-17T16:22:59.392" v="902" actId="47"/>
        <pc:sldMkLst>
          <pc:docMk/>
          <pc:sldMk cId="3441186920" sldId="372"/>
        </pc:sldMkLst>
      </pc:sldChg>
      <pc:sldChg chg="delSp add mod">
        <pc:chgData name="Nelson  Sharma" userId="12a83f1a-1392-49ce-b263-34e33e9fb458" providerId="ADAL" clId="{59A9837E-84BA-4E60-B143-4990C08C5964}" dt="2025-02-15T13:33:32.927" v="828" actId="478"/>
        <pc:sldMkLst>
          <pc:docMk/>
          <pc:sldMk cId="1344582543" sldId="373"/>
        </pc:sldMkLst>
      </pc:sldChg>
      <pc:sldChg chg="del">
        <pc:chgData name="Nelson  Sharma" userId="12a83f1a-1392-49ce-b263-34e33e9fb458" providerId="ADAL" clId="{59A9837E-84BA-4E60-B143-4990C08C5964}" dt="2025-02-17T09:17:12.713" v="871" actId="47"/>
        <pc:sldMkLst>
          <pc:docMk/>
          <pc:sldMk cId="3521069797" sldId="373"/>
        </pc:sldMkLst>
      </pc:sldChg>
      <pc:sldChg chg="del">
        <pc:chgData name="Nelson  Sharma" userId="12a83f1a-1392-49ce-b263-34e33e9fb458" providerId="ADAL" clId="{59A9837E-84BA-4E60-B143-4990C08C5964}" dt="2025-02-17T09:17:12.713" v="871" actId="47"/>
        <pc:sldMkLst>
          <pc:docMk/>
          <pc:sldMk cId="929618694" sldId="374"/>
        </pc:sldMkLst>
      </pc:sldChg>
      <pc:sldChg chg="addSp delSp modSp add mod">
        <pc:chgData name="Nelson  Sharma" userId="12a83f1a-1392-49ce-b263-34e33e9fb458" providerId="ADAL" clId="{59A9837E-84BA-4E60-B143-4990C08C5964}" dt="2025-02-15T13:40:11.899" v="869" actId="1076"/>
        <pc:sldMkLst>
          <pc:docMk/>
          <pc:sldMk cId="3044657875" sldId="374"/>
        </pc:sldMkLst>
      </pc:sldChg>
      <pc:sldChg chg="addSp delSp modSp add del mod">
        <pc:chgData name="Nelson  Sharma" userId="12a83f1a-1392-49ce-b263-34e33e9fb458" providerId="ADAL" clId="{59A9837E-84BA-4E60-B143-4990C08C5964}" dt="2025-02-15T13:40:16.431" v="870" actId="47"/>
        <pc:sldMkLst>
          <pc:docMk/>
          <pc:sldMk cId="3917364225" sldId="375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1696694559" sldId="376"/>
        </pc:sldMkLst>
      </pc:sldChg>
      <pc:sldChg chg="add del">
        <pc:chgData name="Nelson  Sharma" userId="12a83f1a-1392-49ce-b263-34e33e9fb458" providerId="ADAL" clId="{59A9837E-84BA-4E60-B143-4990C08C5964}" dt="2025-02-15T13:34:14.642" v="829" actId="47"/>
        <pc:sldMkLst>
          <pc:docMk/>
          <pc:sldMk cId="1997848065" sldId="377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1040774664" sldId="378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1619871707" sldId="379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600923633" sldId="380"/>
        </pc:sldMkLst>
      </pc:sldChg>
      <pc:sldChg chg="delSp mod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2180015816" sldId="381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299579629" sldId="382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1772250682" sldId="383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38564370" sldId="384"/>
        </pc:sldMkLst>
      </pc:sldChg>
      <pc:sldChg chg="delSp add del mod">
        <pc:chgData name="Nelson  Sharma" userId="12a83f1a-1392-49ce-b263-34e33e9fb458" providerId="ADAL" clId="{59A9837E-84BA-4E60-B143-4990C08C5964}" dt="2025-02-15T13:35:31.657" v="843" actId="47"/>
        <pc:sldMkLst>
          <pc:docMk/>
          <pc:sldMk cId="822340922" sldId="385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3918145929" sldId="386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2897178282" sldId="387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345373005" sldId="388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2239143864" sldId="390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2416859825" sldId="391"/>
        </pc:sldMkLst>
      </pc:sldChg>
      <pc:sldChg chg="del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2253147749" sldId="392"/>
        </pc:sldMkLst>
      </pc:sldChg>
      <pc:sldChg chg="delSp add del mod ord">
        <pc:chgData name="Nelson  Sharma" userId="12a83f1a-1392-49ce-b263-34e33e9fb458" providerId="ADAL" clId="{59A9837E-84BA-4E60-B143-4990C08C5964}" dt="2025-02-17T16:22:59.392" v="902" actId="47"/>
        <pc:sldMkLst>
          <pc:docMk/>
          <pc:sldMk cId="2686864399" sldId="393"/>
        </pc:sldMkLst>
      </pc:sldChg>
      <pc:sldChg chg="delSp modSp add del mod">
        <pc:chgData name="Nelson  Sharma" userId="12a83f1a-1392-49ce-b263-34e33e9fb458" providerId="ADAL" clId="{59A9837E-84BA-4E60-B143-4990C08C5964}" dt="2025-02-17T16:22:59.392" v="902" actId="47"/>
        <pc:sldMkLst>
          <pc:docMk/>
          <pc:sldMk cId="3331574404" sldId="394"/>
        </pc:sldMkLst>
      </pc:sldChg>
      <pc:sldChg chg="delSp add mod">
        <pc:chgData name="Nelson  Sharma" userId="12a83f1a-1392-49ce-b263-34e33e9fb458" providerId="ADAL" clId="{59A9837E-84BA-4E60-B143-4990C08C5964}" dt="2025-02-15T13:36:44.608" v="856" actId="478"/>
        <pc:sldMkLst>
          <pc:docMk/>
          <pc:sldMk cId="812815679" sldId="396"/>
        </pc:sldMkLst>
      </pc:sldChg>
      <pc:sldChg chg="delSp add del mod">
        <pc:chgData name="Nelson  Sharma" userId="12a83f1a-1392-49ce-b263-34e33e9fb458" providerId="ADAL" clId="{59A9837E-84BA-4E60-B143-4990C08C5964}" dt="2025-02-15T13:36:55.153" v="858" actId="47"/>
        <pc:sldMkLst>
          <pc:docMk/>
          <pc:sldMk cId="1449404130" sldId="397"/>
        </pc:sldMkLst>
      </pc:sldChg>
      <pc:sldMasterChg chg="addSldLayout delSldLayout">
        <pc:chgData name="Nelson  Sharma" userId="12a83f1a-1392-49ce-b263-34e33e9fb458" providerId="ADAL" clId="{59A9837E-84BA-4E60-B143-4990C08C5964}" dt="2025-02-17T16:22:52.682" v="901" actId="47"/>
        <pc:sldMasterMkLst>
          <pc:docMk/>
          <pc:sldMasterMk cId="0" sldId="2147483659"/>
        </pc:sldMasterMkLst>
        <pc:sldLayoutChg chg="add del">
          <pc:chgData name="Nelson  Sharma" userId="12a83f1a-1392-49ce-b263-34e33e9fb458" providerId="ADAL" clId="{59A9837E-84BA-4E60-B143-4990C08C5964}" dt="2025-02-17T16:22:52.682" v="901" actId="47"/>
          <pc:sldLayoutMkLst>
            <pc:docMk/>
            <pc:sldMasterMk cId="0" sldId="2147483659"/>
            <pc:sldLayoutMk cId="986543234" sldId="2147483660"/>
          </pc:sldLayoutMkLst>
        </pc:sldLayoutChg>
      </pc:sldMasterChg>
    </pc:docChg>
  </pc:docChgLst>
  <pc:docChgLst>
    <pc:chgData name="Nelson  Sharma" userId="12a83f1a-1392-49ce-b263-34e33e9fb458" providerId="ADAL" clId="{BE15423A-A308-482B-AF08-F9D1974D3260}"/>
    <pc:docChg chg="undo custSel addSld delSld modSld">
      <pc:chgData name="Nelson  Sharma" userId="12a83f1a-1392-49ce-b263-34e33e9fb458" providerId="ADAL" clId="{BE15423A-A308-482B-AF08-F9D1974D3260}" dt="2025-01-19T11:11:54.947" v="697" actId="47"/>
      <pc:docMkLst>
        <pc:docMk/>
      </pc:docMkLst>
      <pc:sldChg chg="modSp mod">
        <pc:chgData name="Nelson  Sharma" userId="12a83f1a-1392-49ce-b263-34e33e9fb458" providerId="ADAL" clId="{BE15423A-A308-482B-AF08-F9D1974D3260}" dt="2025-01-19T04:50:53.708" v="6" actId="20577"/>
        <pc:sldMkLst>
          <pc:docMk/>
          <pc:sldMk cId="1181431351" sldId="308"/>
        </pc:sldMkLst>
        <pc:spChg chg="mod">
          <ac:chgData name="Nelson  Sharma" userId="12a83f1a-1392-49ce-b263-34e33e9fb458" providerId="ADAL" clId="{BE15423A-A308-482B-AF08-F9D1974D3260}" dt="2025-01-19T04:50:53.708" v="6" actId="20577"/>
          <ac:spMkLst>
            <pc:docMk/>
            <pc:sldMk cId="1181431351" sldId="308"/>
            <ac:spMk id="151" creationId="{F46412DC-EA20-E270-245A-EC286018D1A1}"/>
          </ac:spMkLst>
        </pc:spChg>
      </pc:sldChg>
      <pc:sldChg chg="modSp new del mod modNotesTx">
        <pc:chgData name="Nelson  Sharma" userId="12a83f1a-1392-49ce-b263-34e33e9fb458" providerId="ADAL" clId="{BE15423A-A308-482B-AF08-F9D1974D3260}" dt="2025-01-19T10:47:43.548" v="11" actId="47"/>
        <pc:sldMkLst>
          <pc:docMk/>
          <pc:sldMk cId="303051143" sldId="309"/>
        </pc:sldMkLst>
      </pc:sldChg>
      <pc:sldChg chg="addSp delSp modSp new mod">
        <pc:chgData name="Nelson  Sharma" userId="12a83f1a-1392-49ce-b263-34e33e9fb458" providerId="ADAL" clId="{BE15423A-A308-482B-AF08-F9D1974D3260}" dt="2025-01-19T10:52:40.417" v="67" actId="20577"/>
        <pc:sldMkLst>
          <pc:docMk/>
          <pc:sldMk cId="2227062622" sldId="309"/>
        </pc:sldMkLst>
      </pc:sldChg>
      <pc:sldChg chg="modSp new del mod">
        <pc:chgData name="Nelson  Sharma" userId="12a83f1a-1392-49ce-b263-34e33e9fb458" providerId="ADAL" clId="{BE15423A-A308-482B-AF08-F9D1974D3260}" dt="2025-01-19T10:52:21.907" v="31" actId="47"/>
        <pc:sldMkLst>
          <pc:docMk/>
          <pc:sldMk cId="462935995" sldId="310"/>
        </pc:sldMkLst>
      </pc:sldChg>
      <pc:sldChg chg="addSp modSp add mod">
        <pc:chgData name="Nelson  Sharma" userId="12a83f1a-1392-49ce-b263-34e33e9fb458" providerId="ADAL" clId="{BE15423A-A308-482B-AF08-F9D1974D3260}" dt="2025-01-19T10:55:40.323" v="177" actId="403"/>
        <pc:sldMkLst>
          <pc:docMk/>
          <pc:sldMk cId="1076252213" sldId="310"/>
        </pc:sldMkLst>
      </pc:sldChg>
      <pc:sldChg chg="addSp delSp modSp add mod">
        <pc:chgData name="Nelson  Sharma" userId="12a83f1a-1392-49ce-b263-34e33e9fb458" providerId="ADAL" clId="{BE15423A-A308-482B-AF08-F9D1974D3260}" dt="2025-01-19T10:56:52.420" v="194" actId="14100"/>
        <pc:sldMkLst>
          <pc:docMk/>
          <pc:sldMk cId="3218129965" sldId="311"/>
        </pc:sldMkLst>
      </pc:sldChg>
      <pc:sldChg chg="addSp delSp modSp add mod">
        <pc:chgData name="Nelson  Sharma" userId="12a83f1a-1392-49ce-b263-34e33e9fb458" providerId="ADAL" clId="{BE15423A-A308-482B-AF08-F9D1974D3260}" dt="2025-01-19T11:03:30.407" v="450" actId="20577"/>
        <pc:sldMkLst>
          <pc:docMk/>
          <pc:sldMk cId="2790659283" sldId="312"/>
        </pc:sldMkLst>
      </pc:sldChg>
      <pc:sldChg chg="addSp delSp modSp add mod">
        <pc:chgData name="Nelson  Sharma" userId="12a83f1a-1392-49ce-b263-34e33e9fb458" providerId="ADAL" clId="{BE15423A-A308-482B-AF08-F9D1974D3260}" dt="2025-01-19T11:03:43.592" v="451"/>
        <pc:sldMkLst>
          <pc:docMk/>
          <pc:sldMk cId="884532270" sldId="313"/>
        </pc:sldMkLst>
      </pc:sldChg>
      <pc:sldChg chg="addSp delSp modSp add mod">
        <pc:chgData name="Nelson  Sharma" userId="12a83f1a-1392-49ce-b263-34e33e9fb458" providerId="ADAL" clId="{BE15423A-A308-482B-AF08-F9D1974D3260}" dt="2025-01-19T11:04:56.727" v="564" actId="404"/>
        <pc:sldMkLst>
          <pc:docMk/>
          <pc:sldMk cId="155756304" sldId="314"/>
        </pc:sldMkLst>
      </pc:sldChg>
      <pc:sldChg chg="addSp delSp modSp add mod">
        <pc:chgData name="Nelson  Sharma" userId="12a83f1a-1392-49ce-b263-34e33e9fb458" providerId="ADAL" clId="{BE15423A-A308-482B-AF08-F9D1974D3260}" dt="2025-01-19T11:06:18.361" v="604" actId="1076"/>
        <pc:sldMkLst>
          <pc:docMk/>
          <pc:sldMk cId="1727981650" sldId="315"/>
        </pc:sldMkLst>
      </pc:sldChg>
      <pc:sldChg chg="add del">
        <pc:chgData name="Nelson  Sharma" userId="12a83f1a-1392-49ce-b263-34e33e9fb458" providerId="ADAL" clId="{BE15423A-A308-482B-AF08-F9D1974D3260}" dt="2025-01-19T11:11:50.952" v="693" actId="47"/>
        <pc:sldMkLst>
          <pc:docMk/>
          <pc:sldMk cId="2929776329" sldId="316"/>
        </pc:sldMkLst>
      </pc:sldChg>
      <pc:sldChg chg="add del">
        <pc:chgData name="Nelson  Sharma" userId="12a83f1a-1392-49ce-b263-34e33e9fb458" providerId="ADAL" clId="{BE15423A-A308-482B-AF08-F9D1974D3260}" dt="2025-01-19T11:11:51.575" v="694" actId="47"/>
        <pc:sldMkLst>
          <pc:docMk/>
          <pc:sldMk cId="367857381" sldId="317"/>
        </pc:sldMkLst>
      </pc:sldChg>
      <pc:sldChg chg="add del">
        <pc:chgData name="Nelson  Sharma" userId="12a83f1a-1392-49ce-b263-34e33e9fb458" providerId="ADAL" clId="{BE15423A-A308-482B-AF08-F9D1974D3260}" dt="2025-01-19T11:11:52.624" v="695" actId="47"/>
        <pc:sldMkLst>
          <pc:docMk/>
          <pc:sldMk cId="4150628818" sldId="318"/>
        </pc:sldMkLst>
      </pc:sldChg>
      <pc:sldChg chg="add del">
        <pc:chgData name="Nelson  Sharma" userId="12a83f1a-1392-49ce-b263-34e33e9fb458" providerId="ADAL" clId="{BE15423A-A308-482B-AF08-F9D1974D3260}" dt="2025-01-19T11:11:53.798" v="696" actId="47"/>
        <pc:sldMkLst>
          <pc:docMk/>
          <pc:sldMk cId="4001674488" sldId="319"/>
        </pc:sldMkLst>
      </pc:sldChg>
      <pc:sldChg chg="add del">
        <pc:chgData name="Nelson  Sharma" userId="12a83f1a-1392-49ce-b263-34e33e9fb458" providerId="ADAL" clId="{BE15423A-A308-482B-AF08-F9D1974D3260}" dt="2025-01-19T11:11:54.947" v="697" actId="47"/>
        <pc:sldMkLst>
          <pc:docMk/>
          <pc:sldMk cId="1010272084" sldId="320"/>
        </pc:sldMkLst>
      </pc:sldChg>
      <pc:sldChg chg="addSp modSp add mod">
        <pc:chgData name="Nelson  Sharma" userId="12a83f1a-1392-49ce-b263-34e33e9fb458" providerId="ADAL" clId="{BE15423A-A308-482B-AF08-F9D1974D3260}" dt="2025-01-19T10:59:53.947" v="330" actId="404"/>
        <pc:sldMkLst>
          <pc:docMk/>
          <pc:sldMk cId="295815667" sldId="321"/>
        </pc:sldMkLst>
      </pc:sldChg>
      <pc:sldChg chg="addSp delSp modSp add mod">
        <pc:chgData name="Nelson  Sharma" userId="12a83f1a-1392-49ce-b263-34e33e9fb458" providerId="ADAL" clId="{BE15423A-A308-482B-AF08-F9D1974D3260}" dt="2025-01-19T11:10:18.432" v="629" actId="21"/>
        <pc:sldMkLst>
          <pc:docMk/>
          <pc:sldMk cId="2970733173" sldId="322"/>
        </pc:sldMkLst>
      </pc:sldChg>
      <pc:sldChg chg="addSp delSp modSp add mod">
        <pc:chgData name="Nelson  Sharma" userId="12a83f1a-1392-49ce-b263-34e33e9fb458" providerId="ADAL" clId="{BE15423A-A308-482B-AF08-F9D1974D3260}" dt="2025-01-19T11:10:54.700" v="689" actId="20577"/>
        <pc:sldMkLst>
          <pc:docMk/>
          <pc:sldMk cId="1836253482" sldId="323"/>
        </pc:sldMkLst>
      </pc:sldChg>
      <pc:sldChg chg="add del">
        <pc:chgData name="Nelson  Sharma" userId="12a83f1a-1392-49ce-b263-34e33e9fb458" providerId="ADAL" clId="{BE15423A-A308-482B-AF08-F9D1974D3260}" dt="2025-01-19T11:11:13.027" v="691"/>
        <pc:sldMkLst>
          <pc:docMk/>
          <pc:sldMk cId="2771038498" sldId="324"/>
        </pc:sldMkLst>
      </pc:sldChg>
      <pc:sldChg chg="add">
        <pc:chgData name="Nelson  Sharma" userId="12a83f1a-1392-49ce-b263-34e33e9fb458" providerId="ADAL" clId="{BE15423A-A308-482B-AF08-F9D1974D3260}" dt="2025-01-19T11:11:14.917" v="692"/>
        <pc:sldMkLst>
          <pc:docMk/>
          <pc:sldMk cId="3008470985" sldId="324"/>
        </pc:sldMkLst>
      </pc:sldChg>
      <pc:sldMasterChg chg="delSldLayout">
        <pc:chgData name="Nelson  Sharma" userId="12a83f1a-1392-49ce-b263-34e33e9fb458" providerId="ADAL" clId="{BE15423A-A308-482B-AF08-F9D1974D3260}" dt="2025-01-19T10:47:43.548" v="11" actId="47"/>
        <pc:sldMasterMkLst>
          <pc:docMk/>
          <pc:sldMasterMk cId="0" sldId="2147483659"/>
        </pc:sldMasterMkLst>
        <pc:sldLayoutChg chg="del">
          <pc:chgData name="Nelson  Sharma" userId="12a83f1a-1392-49ce-b263-34e33e9fb458" providerId="ADAL" clId="{BE15423A-A308-482B-AF08-F9D1974D3260}" dt="2025-01-19T10:47:43.548" v="11" actId="47"/>
          <pc:sldLayoutMkLst>
            <pc:docMk/>
            <pc:sldMasterMk cId="0" sldId="2147483659"/>
            <pc:sldLayoutMk cId="0" sldId="2147483649"/>
          </pc:sldLayoutMkLst>
        </pc:sldLayoutChg>
      </pc:sldMasterChg>
    </pc:docChg>
  </pc:docChgLst>
  <pc:docChgLst>
    <pc:chgData name="Nelson  Sharma" userId="12a83f1a-1392-49ce-b263-34e33e9fb458" providerId="ADAL" clId="{5098F796-7488-4DAA-94B7-0B041523EA85}"/>
    <pc:docChg chg="undo redo custSel addSld delSld modSld">
      <pc:chgData name="Nelson  Sharma" userId="12a83f1a-1392-49ce-b263-34e33e9fb458" providerId="ADAL" clId="{5098F796-7488-4DAA-94B7-0B041523EA85}" dt="2025-01-19T04:50:19.123" v="60" actId="47"/>
      <pc:docMkLst>
        <pc:docMk/>
      </pc:docMkLst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57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58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59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60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61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62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63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64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65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66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67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68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69"/>
        </pc:sldMkLst>
      </pc:sldChg>
      <pc:sldChg chg="del">
        <pc:chgData name="Nelson  Sharma" userId="12a83f1a-1392-49ce-b263-34e33e9fb458" providerId="ADAL" clId="{5098F796-7488-4DAA-94B7-0B041523EA85}" dt="2025-01-19T04:49:13.634" v="8" actId="47"/>
        <pc:sldMkLst>
          <pc:docMk/>
          <pc:sldMk cId="0" sldId="270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76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77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78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79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80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81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82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83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84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85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86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87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88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89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90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91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92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93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94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95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96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97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98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299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300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301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302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303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304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305"/>
        </pc:sldMkLst>
      </pc:sldChg>
      <pc:sldChg chg="del">
        <pc:chgData name="Nelson  Sharma" userId="12a83f1a-1392-49ce-b263-34e33e9fb458" providerId="ADAL" clId="{5098F796-7488-4DAA-94B7-0B041523EA85}" dt="2025-01-19T04:49:11.032" v="7" actId="47"/>
        <pc:sldMkLst>
          <pc:docMk/>
          <pc:sldMk cId="0" sldId="306"/>
        </pc:sldMkLst>
      </pc:sldChg>
      <pc:sldChg chg="modSp add del mod">
        <pc:chgData name="Nelson  Sharma" userId="12a83f1a-1392-49ce-b263-34e33e9fb458" providerId="ADAL" clId="{5098F796-7488-4DAA-94B7-0B041523EA85}" dt="2025-01-19T04:50:19.123" v="60" actId="47"/>
        <pc:sldMkLst>
          <pc:docMk/>
          <pc:sldMk cId="0" sldId="307"/>
        </pc:sldMkLst>
      </pc:sldChg>
      <pc:sldChg chg="modSp add mod">
        <pc:chgData name="Nelson  Sharma" userId="12a83f1a-1392-49ce-b263-34e33e9fb458" providerId="ADAL" clId="{5098F796-7488-4DAA-94B7-0B041523EA85}" dt="2025-01-19T04:50:10.358" v="57" actId="20577"/>
        <pc:sldMkLst>
          <pc:docMk/>
          <pc:sldMk cId="1181431351" sldId="308"/>
        </pc:sldMkLst>
        <pc:spChg chg="mod">
          <ac:chgData name="Nelson  Sharma" userId="12a83f1a-1392-49ce-b263-34e33e9fb458" providerId="ADAL" clId="{5098F796-7488-4DAA-94B7-0B041523EA85}" dt="2025-01-19T04:50:10.358" v="57" actId="20577"/>
          <ac:spMkLst>
            <pc:docMk/>
            <pc:sldMk cId="1181431351" sldId="308"/>
            <ac:spMk id="151" creationId="{F46412DC-EA20-E270-245A-EC286018D1A1}"/>
          </ac:spMkLst>
        </pc:spChg>
      </pc:sldChg>
      <pc:sldMasterChg chg="delSldLayout">
        <pc:chgData name="Nelson  Sharma" userId="12a83f1a-1392-49ce-b263-34e33e9fb458" providerId="ADAL" clId="{5098F796-7488-4DAA-94B7-0B041523EA85}" dt="2025-01-19T04:49:13.634" v="8" actId="47"/>
        <pc:sldMasterMkLst>
          <pc:docMk/>
          <pc:sldMasterMk cId="0" sldId="2147483659"/>
        </pc:sldMasterMkLst>
        <pc:sldLayoutChg chg="del">
          <pc:chgData name="Nelson  Sharma" userId="12a83f1a-1392-49ce-b263-34e33e9fb458" providerId="ADAL" clId="{5098F796-7488-4DAA-94B7-0B041523EA85}" dt="2025-01-19T04:49:13.634" v="8" actId="47"/>
          <pc:sldLayoutMkLst>
            <pc:docMk/>
            <pc:sldMasterMk cId="0" sldId="2147483659"/>
            <pc:sldLayoutMk cId="0" sldId="2147483650"/>
          </pc:sldLayoutMkLst>
        </pc:sldLayoutChg>
        <pc:sldLayoutChg chg="del">
          <pc:chgData name="Nelson  Sharma" userId="12a83f1a-1392-49ce-b263-34e33e9fb458" providerId="ADAL" clId="{5098F796-7488-4DAA-94B7-0B041523EA85}" dt="2025-01-19T04:49:11.032" v="7" actId="47"/>
          <pc:sldLayoutMkLst>
            <pc:docMk/>
            <pc:sldMasterMk cId="0" sldId="2147483659"/>
            <pc:sldLayoutMk cId="0" sldId="2147483658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9A184094-A7F5-A745-1565-93846BA2D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39716b3c6_0_9:notes">
            <a:extLst>
              <a:ext uri="{FF2B5EF4-FFF2-40B4-BE49-F238E27FC236}">
                <a16:creationId xmlns:a16="http://schemas.microsoft.com/office/drawing/2014/main" id="{36BA0562-1422-5EE3-4505-60A7A93FCE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239716b3c6_0_9:notes">
            <a:extLst>
              <a:ext uri="{FF2B5EF4-FFF2-40B4-BE49-F238E27FC236}">
                <a16:creationId xmlns:a16="http://schemas.microsoft.com/office/drawing/2014/main" id="{1C93597D-2D89-76FC-7816-ECF8BDC92B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5822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478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7437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39716b3c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239716b3c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B48B5-ADDB-448C-98FC-F6E4F92A991B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6543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6" r:id="rId3"/>
    <p:sldLayoutId id="2147483657" r:id="rId4"/>
    <p:sldLayoutId id="2147483660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>
          <a:extLst>
            <a:ext uri="{FF2B5EF4-FFF2-40B4-BE49-F238E27FC236}">
              <a16:creationId xmlns:a16="http://schemas.microsoft.com/office/drawing/2014/main" id="{0BE31D8D-282B-49F6-DA6D-46229EA45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>
            <a:extLst>
              <a:ext uri="{FF2B5EF4-FFF2-40B4-BE49-F238E27FC236}">
                <a16:creationId xmlns:a16="http://schemas.microsoft.com/office/drawing/2014/main" id="{F46412DC-EA20-E270-245A-EC286018D1A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699" y="744575"/>
            <a:ext cx="6207435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00" dirty="0">
                <a:latin typeface="Nunito"/>
                <a:ea typeface="Nunito"/>
                <a:cs typeface="Nunito"/>
                <a:sym typeface="Nunito"/>
              </a:rPr>
              <a:t>Artificial Intelligence</a:t>
            </a:r>
            <a:br>
              <a:rPr lang="en" sz="3800" dirty="0">
                <a:latin typeface="Nunito"/>
                <a:ea typeface="Nunito"/>
                <a:cs typeface="Nunito"/>
                <a:sym typeface="Nunito"/>
              </a:rPr>
            </a:br>
            <a:br>
              <a:rPr lang="en" sz="3800" dirty="0">
                <a:latin typeface="Nunito"/>
                <a:ea typeface="Nunito"/>
                <a:cs typeface="Nunito"/>
                <a:sym typeface="Nunito"/>
              </a:rPr>
            </a:br>
            <a:r>
              <a:rPr lang="en" sz="2400" dirty="0">
                <a:solidFill>
                  <a:schemeClr val="accent1">
                    <a:lumMod val="75000"/>
                  </a:schemeClr>
                </a:solidFill>
                <a:latin typeface="Nunito"/>
                <a:ea typeface="Nunito"/>
                <a:cs typeface="Nunito"/>
                <a:sym typeface="Nunito"/>
              </a:rPr>
              <a:t>Lecture 08 – </a:t>
            </a: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Nunito"/>
                <a:ea typeface="Nunito"/>
                <a:cs typeface="Nunito"/>
                <a:sym typeface="Nunito"/>
              </a:rPr>
              <a:t>Reinforcement Learning</a:t>
            </a:r>
            <a:endParaRPr sz="2400" dirty="0">
              <a:solidFill>
                <a:schemeClr val="accent1">
                  <a:lumMod val="75000"/>
                </a:schemeClr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2" name="Google Shape;152;p28">
            <a:extLst>
              <a:ext uri="{FF2B5EF4-FFF2-40B4-BE49-F238E27FC236}">
                <a16:creationId xmlns:a16="http://schemas.microsoft.com/office/drawing/2014/main" id="{85DED786-56AA-8129-2B8A-08C5D70AEE8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5325" y="3732200"/>
            <a:ext cx="1255045" cy="13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>
            <a:extLst>
              <a:ext uri="{FF2B5EF4-FFF2-40B4-BE49-F238E27FC236}">
                <a16:creationId xmlns:a16="http://schemas.microsoft.com/office/drawing/2014/main" id="{C603523F-C0E1-3683-628A-E3D1CA2038E9}"/>
              </a:ext>
            </a:extLst>
          </p:cNvPr>
          <p:cNvSpPr txBox="1"/>
          <p:nvPr/>
        </p:nvSpPr>
        <p:spPr>
          <a:xfrm>
            <a:off x="4501425" y="3878575"/>
            <a:ext cx="3273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B5394"/>
                </a:solidFill>
                <a:latin typeface="Nunito"/>
                <a:ea typeface="Nunito"/>
                <a:cs typeface="Nunito"/>
                <a:sym typeface="Nunito"/>
              </a:rPr>
              <a:t>Dr. Rajiv Misra</a:t>
            </a:r>
            <a:r>
              <a:rPr lang="en" b="1">
                <a:latin typeface="Nunito"/>
                <a:ea typeface="Nunito"/>
                <a:cs typeface="Nunito"/>
                <a:sym typeface="Nunito"/>
              </a:rPr>
              <a:t>, Professor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Nunito"/>
                <a:ea typeface="Nunito"/>
                <a:cs typeface="Nunito"/>
                <a:sym typeface="Nunito"/>
              </a:rPr>
              <a:t>Dept. of Computer Science &amp; Engg.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Nunito"/>
                <a:ea typeface="Nunito"/>
                <a:cs typeface="Nunito"/>
                <a:sym typeface="Nunito"/>
              </a:rPr>
              <a:t>Indian Institute of Technology, Patna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rajivm@iitp.ac.in</a:t>
            </a:r>
            <a:endParaRPr b="1" i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85F49C-A7C3-0512-9A51-F42F9609C9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81431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0F09F-9EE8-D22C-C31E-0888740E5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C52490-C783-3D9F-BE40-80C5AB767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10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510A43-5683-F3DE-C304-0B62006A8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6773E952-C83E-621F-50CE-908F77CB6033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537D5C1-95E5-FA36-5A2B-538BC49FBD1F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8FB31A8-7B95-327E-7E0A-9F465C41450B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79D4079-757F-E1AE-63D8-74E58E805285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69273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2783A0-F80F-BD43-E784-8E52523E9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A6B9F2-E1A3-2C13-12DC-EAE3E032C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11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2D19CF-9946-485C-DB14-000957E9A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F90E643-9878-845A-BCF6-5F935134E1A2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3A88321-018A-0D1D-AD32-82B76103785A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1B2655-4A9E-39F3-9BC8-087D81AF94D3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9003973-AEAD-B6A7-546A-457F5D761035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49459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352BB6-A0CD-E88D-7D70-812C091D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12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B4CB37-B269-8F52-2CE4-7D5691B17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DAA6115-0CEA-E89A-6218-DCE1B56DAC88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8192164-52A1-8C46-7DE5-A7C7E644A2AC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087D542-F1C7-907E-95BD-005396D44A83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576C111-B90E-14CA-3C3B-3F1E212EE007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103693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617DA-C2F9-AB33-DEB0-A8B25C3CC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5C218-1B1D-ED42-5C36-21307CA7E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13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67DEA3-C187-55B6-6681-6BB97213E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B716A8E6-0264-B6BB-10F2-446319D3C59E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D12272B-094D-4939-876D-502DE6C46030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AA5D81C-21EC-3478-2DAF-ED17DA12A4B8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FF46231-2AC5-D146-D5E8-D41AE03641CF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818620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5B7486-E2CC-3D93-639C-358C04E43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71114-540C-FD7F-E997-DFBAB666C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14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CE74D7-3463-9572-62E1-2ADB0EABA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BAB2439-C9F8-D041-86B3-4C58E79401E5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69AC7CF-469A-6774-1778-4953E7538D74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BC55694-6B10-F964-64B5-EB221BC7D067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259F44A-607A-C0B5-8365-3469C9C1FD9B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794242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8D101-E9CC-E44A-0EB8-43D78F6ED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E4B5A5-8CAD-265E-9FC1-93476E44C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15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AAB4F2-5B4D-0920-DEBA-117F1B5C4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8151393-5628-11A1-53E4-328F0BED8FBC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92EF5F-5B8D-0185-F7C6-5339712DC0D6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5D84028-FD05-06E2-E04E-98D4C309D233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0A254CA-C2D0-AEEB-9754-B7D770C8A9B2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201270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5ECE9-1608-0DDE-BB10-1575EB746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AD5B9-4519-D446-3B08-08DB863BD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16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2DDB6E-C8A4-028A-7C3E-8B76BF9F4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B157EF3-F136-B20E-CE22-58B0C305AC8B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DB6737-F714-6265-0810-929A6F72F955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3EA9278-D85D-88B9-EEDF-0735A778FE91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5AC7BC-3C77-8963-95E2-0929037C67BC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1140392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02F8B-94A6-AD13-F894-7501D6AD0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96B78-FC0A-9FA1-4F4A-B934BE513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17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93A072-ABB9-327F-93CD-7D17FFA62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64894C8-F74D-630A-D0E3-F9F7898875B2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BC3298-7209-D664-0DF9-CCF024F208D8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6522DA6-7DB6-B017-17B7-825C39B71B96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CCF4E94-4C2C-2558-8509-6F873CAE9970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340152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A0F51E-8E19-70B7-773D-E3567EADBC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4CDDB-9B89-33B2-3334-C6166A9A9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18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3E52C8-370A-8668-CFAF-B3539F61D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611920"/>
            <a:ext cx="8515350" cy="733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50FBE1-2CDE-BC78-94FB-F4CFA7DFB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962" y="3196366"/>
            <a:ext cx="7458075" cy="5429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B96324-A1C9-1898-B48D-CCD17F4F34F4}"/>
              </a:ext>
            </a:extLst>
          </p:cNvPr>
          <p:cNvSpPr txBox="1"/>
          <p:nvPr/>
        </p:nvSpPr>
        <p:spPr>
          <a:xfrm>
            <a:off x="311700" y="160735"/>
            <a:ext cx="88323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SARSA</a:t>
            </a:r>
            <a:endParaRPr lang="en-IN" sz="33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2BB22F32-FD87-B61C-12AF-BD2A590B3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r>
              <a:rPr lang="en-IN" dirty="0"/>
              <a:t>Q-Learning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SARSA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D42620-7FC9-6A54-F90B-CF73C5C32078}"/>
              </a:ext>
            </a:extLst>
          </p:cNvPr>
          <p:cNvSpPr/>
          <p:nvPr/>
        </p:nvSpPr>
        <p:spPr>
          <a:xfrm>
            <a:off x="5295900" y="1457325"/>
            <a:ext cx="2171700" cy="97155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70453F-9D70-ECB7-CAB1-74446E98AC8D}"/>
              </a:ext>
            </a:extLst>
          </p:cNvPr>
          <p:cNvSpPr/>
          <p:nvPr/>
        </p:nvSpPr>
        <p:spPr>
          <a:xfrm>
            <a:off x="5486400" y="3018506"/>
            <a:ext cx="1457325" cy="97155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8884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12CE7D-C0EB-F151-386B-0799B2C96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C99635-3BEF-708C-2886-B75D824D4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19</a:t>
            </a:fld>
            <a:endParaRPr lang="en-IN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71AA0DF-3145-54F3-3B96-2C0F46C47659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F54BE4-FFE9-8A27-64CE-A3201404F6EB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E5BFE82-D7FD-9E9E-0804-B9C2AC20554E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40B9F3A-C70B-1F17-4B58-A67661851BBB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E6FE9EE-25CA-568A-F28F-346157738B15}"/>
              </a:ext>
            </a:extLst>
          </p:cNvPr>
          <p:cNvSpPr txBox="1"/>
          <p:nvPr/>
        </p:nvSpPr>
        <p:spPr>
          <a:xfrm>
            <a:off x="152400" y="86683"/>
            <a:ext cx="8511540" cy="437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br>
              <a:rPr lang="en-GB" b="1" i="0" dirty="0">
                <a:solidFill>
                  <a:srgbClr val="1B1818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GB" sz="3600" b="1" i="0" dirty="0">
                <a:solidFill>
                  <a:srgbClr val="1B1818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Conclusion</a:t>
            </a:r>
          </a:p>
          <a:p>
            <a:pPr algn="l"/>
            <a:endParaRPr lang="en-GB" sz="3600" b="1" i="0" dirty="0">
              <a:solidFill>
                <a:srgbClr val="1B1818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/>
            <a:endParaRPr lang="en-GB" sz="3600" b="1" dirty="0">
              <a:solidFill>
                <a:srgbClr val="1B181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/>
            <a:endParaRPr lang="en-GB" sz="3600" b="1" i="0" dirty="0">
              <a:solidFill>
                <a:srgbClr val="1B1818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/>
            <a:endParaRPr lang="en-GB" sz="3600" b="1" dirty="0">
              <a:solidFill>
                <a:srgbClr val="1B1818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/>
            <a:endParaRPr lang="en-GB" sz="3600" b="1" i="0" dirty="0">
              <a:solidFill>
                <a:srgbClr val="1B1818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600" b="1" i="0" dirty="0">
                <a:solidFill>
                  <a:srgbClr val="1B1818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Q-Learning is more optimistic</a:t>
            </a:r>
            <a:r>
              <a:rPr lang="en-GB" sz="1600" b="0" i="0" dirty="0">
                <a:solidFill>
                  <a:srgbClr val="1B1818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 because it selects the </a:t>
            </a:r>
            <a:r>
              <a:rPr lang="en-GB" sz="1600" b="1" i="0" dirty="0">
                <a:solidFill>
                  <a:srgbClr val="1B1818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max Q-value</a:t>
            </a:r>
            <a:r>
              <a:rPr lang="en-GB" sz="1600" b="0" i="0" dirty="0">
                <a:solidFill>
                  <a:srgbClr val="1B1818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 for future updates.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1600" b="0" i="0" dirty="0">
              <a:solidFill>
                <a:srgbClr val="1B1818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600" b="1" i="0" dirty="0">
                <a:solidFill>
                  <a:srgbClr val="1B1818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SARSA updates based on the next chosen action</a:t>
            </a:r>
            <a:r>
              <a:rPr lang="en-GB" sz="1600" b="0" i="0" dirty="0">
                <a:solidFill>
                  <a:srgbClr val="1B1818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leading to more </a:t>
            </a:r>
            <a:r>
              <a:rPr lang="en-GB" sz="1600" b="1" i="0" dirty="0">
                <a:solidFill>
                  <a:srgbClr val="1B1818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conservative learning</a:t>
            </a:r>
            <a:r>
              <a:rPr lang="en-GB" b="0" i="0" dirty="0">
                <a:solidFill>
                  <a:srgbClr val="1B1818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F64F0A7-26F7-3401-5286-F340819A0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45" y="1407420"/>
            <a:ext cx="8423910" cy="202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660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B22928-4C80-7ACD-87A1-78E7BC3691D2}"/>
              </a:ext>
            </a:extLst>
          </p:cNvPr>
          <p:cNvSpPr txBox="1"/>
          <p:nvPr/>
        </p:nvSpPr>
        <p:spPr>
          <a:xfrm>
            <a:off x="0" y="160735"/>
            <a:ext cx="9144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dirty="0">
                <a:latin typeface="Cambria" panose="02040503050406030204" pitchFamily="18" charset="0"/>
                <a:ea typeface="Cambria" panose="02040503050406030204" pitchFamily="18" charset="0"/>
              </a:rPr>
              <a:t>Contents</a:t>
            </a:r>
            <a:endParaRPr lang="en-IN" sz="33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431513-44B7-8E0F-EFEE-63FA1B793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Dynamic Adaptive Programming (ADP)</a:t>
            </a:r>
          </a:p>
          <a:p>
            <a:r>
              <a:rPr lang="en-IN" dirty="0"/>
              <a:t>Temporal Difference (TD) Learning</a:t>
            </a:r>
          </a:p>
          <a:p>
            <a:r>
              <a:rPr lang="en-IN" dirty="0"/>
              <a:t>Q-Learning</a:t>
            </a:r>
          </a:p>
          <a:p>
            <a:r>
              <a:rPr lang="en-IN" dirty="0"/>
              <a:t>SARSA</a:t>
            </a:r>
          </a:p>
        </p:txBody>
      </p:sp>
    </p:spTree>
    <p:extLst>
      <p:ext uri="{BB962C8B-B14F-4D97-AF65-F5344CB8AC3E}">
        <p14:creationId xmlns:p14="http://schemas.microsoft.com/office/powerpoint/2010/main" val="6105216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41898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00">
                <a:latin typeface="Nunito"/>
                <a:ea typeface="Nunito"/>
                <a:cs typeface="Nunito"/>
                <a:sym typeface="Nunito"/>
              </a:rPr>
              <a:t>Thank You</a:t>
            </a:r>
            <a:endParaRPr sz="38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2" name="Google Shape;1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5325" y="3732200"/>
            <a:ext cx="1255045" cy="13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 txBox="1"/>
          <p:nvPr/>
        </p:nvSpPr>
        <p:spPr>
          <a:xfrm>
            <a:off x="4501425" y="3878575"/>
            <a:ext cx="3273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B5394"/>
                </a:solidFill>
                <a:latin typeface="Nunito"/>
                <a:ea typeface="Nunito"/>
                <a:cs typeface="Nunito"/>
                <a:sym typeface="Nunito"/>
              </a:rPr>
              <a:t>Dr. Rajiv Misra</a:t>
            </a:r>
            <a:r>
              <a:rPr lang="en" b="1">
                <a:latin typeface="Nunito"/>
                <a:ea typeface="Nunito"/>
                <a:cs typeface="Nunito"/>
                <a:sym typeface="Nunito"/>
              </a:rPr>
              <a:t>, Professor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Nunito"/>
                <a:ea typeface="Nunito"/>
                <a:cs typeface="Nunito"/>
                <a:sym typeface="Nunito"/>
              </a:rPr>
              <a:t>Dept. of Computer Science &amp; Engg.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Nunito"/>
                <a:ea typeface="Nunito"/>
                <a:cs typeface="Nunito"/>
                <a:sym typeface="Nunito"/>
              </a:rPr>
              <a:t>Indian Institute of Technology, Patna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rajivm@iitp.ac.in</a:t>
            </a:r>
            <a:endParaRPr b="1" i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2D0FC3-C6CD-FFE1-B5FB-DE2FBC4892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4C4F0-E8EA-64FA-A195-9B93D729D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1AF80-DFBD-96AB-9105-EE83F4359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599"/>
            <a:ext cx="8585165" cy="3520151"/>
          </a:xfrm>
        </p:spPr>
        <p:txBody>
          <a:bodyPr>
            <a:normAutofit/>
          </a:bodyPr>
          <a:lstStyle/>
          <a:p>
            <a:endParaRPr lang="en-IN" sz="1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934EE20-3D89-AD43-7D16-76131E173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388D94-28C1-5D60-0AA9-6B33B432B3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51298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796CD-02C9-5AE1-08E5-C33A3D11C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65C6C7-73A0-41D5-5966-75D7F9175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3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EAD0A9-0262-8FB0-8C88-41DAC6612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A840BEB-9127-83F3-1506-4EC81A57D2C1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5D1289A-D6CD-8779-9870-DDA1BAAEE0FE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79A1AB6-DE65-9B0B-450D-43FA8B60A378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8DE21FF-A78F-F9A4-55A1-D2D04110ABCA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156199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EF0DEB-84EE-3355-E24B-1E6A66D01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B284BA-2315-C09E-47E3-F34150AF9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4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A0F64E-7585-17B6-65BA-3F3AF44EA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0C951F44-D58F-24E1-F6C0-04D684D7E7AC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EFD41C6-9D75-38F7-6051-7C0BE73A3509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F7D1F2B-454E-4FC5-8B57-AD96D7FE602F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AF8736C-241A-ED42-B049-2E6A52EDBA0D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771119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134FB-88B3-0F6D-8AB9-6FC3ACAF5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A82FF6E-0647-3369-AA93-A0CBC9656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0CF461-7776-934B-912F-F78ECD2D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5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33B762-41C5-7694-6CA0-F53DE99128E8}"/>
              </a:ext>
            </a:extLst>
          </p:cNvPr>
          <p:cNvSpPr/>
          <p:nvPr/>
        </p:nvSpPr>
        <p:spPr>
          <a:xfrm>
            <a:off x="0" y="0"/>
            <a:ext cx="1294108" cy="515100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7B7A3D-399B-CB68-A54A-06B1CD264A57}"/>
              </a:ext>
            </a:extLst>
          </p:cNvPr>
          <p:cNvSpPr/>
          <p:nvPr/>
        </p:nvSpPr>
        <p:spPr>
          <a:xfrm>
            <a:off x="7849892" y="0"/>
            <a:ext cx="1294108" cy="515100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952CB6-0B86-1DB9-2EB1-B6C04A6A023E}"/>
              </a:ext>
            </a:extLst>
          </p:cNvPr>
          <p:cNvSpPr/>
          <p:nvPr/>
        </p:nvSpPr>
        <p:spPr>
          <a:xfrm>
            <a:off x="1294108" y="4895850"/>
            <a:ext cx="6555784" cy="24765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5144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E8D95-9E82-31A3-321C-ED1B4A742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8CFC43-DB2B-4673-4372-B26C77BB6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33BA67-1242-347E-469E-2DF453E41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6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D5955B-607E-34CF-4DC5-3AA39B31F4F5}"/>
              </a:ext>
            </a:extLst>
          </p:cNvPr>
          <p:cNvSpPr/>
          <p:nvPr/>
        </p:nvSpPr>
        <p:spPr>
          <a:xfrm>
            <a:off x="0" y="0"/>
            <a:ext cx="1294108" cy="515100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15F2CF-EBFD-42F7-B6C1-2E44FE58E1F3}"/>
              </a:ext>
            </a:extLst>
          </p:cNvPr>
          <p:cNvSpPr/>
          <p:nvPr/>
        </p:nvSpPr>
        <p:spPr>
          <a:xfrm>
            <a:off x="7849892" y="0"/>
            <a:ext cx="1294108" cy="515100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020FC4-D91D-41CD-0E5F-D06BD98C20A2}"/>
              </a:ext>
            </a:extLst>
          </p:cNvPr>
          <p:cNvSpPr/>
          <p:nvPr/>
        </p:nvSpPr>
        <p:spPr>
          <a:xfrm>
            <a:off x="1294108" y="4895850"/>
            <a:ext cx="6555784" cy="24765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8940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5154E-261B-CF18-D193-F135CE7C5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AF40D-BDE1-A198-DC4C-E49F82D35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7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6DE52A-A3A4-71FD-152B-C5EE8B9A2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3D07746-5341-4468-460C-3A34F9ED2D2D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EC21B2D-27D0-724C-549A-5A55F84E182F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CA040D9-9AD6-77A3-DED1-FB4C9B34ACDF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2785B62-6C6B-682E-A6F1-0A502B0620D3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842264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12C44-313A-670C-1523-15D270F5F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0C8C3B-EDD2-BACB-2D89-1D6D21C5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8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C85553-536C-8291-F1D2-BE5D00751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42D912C-BB62-21E0-F40E-B5C7F6AA7026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C41E8FF-89EF-E629-8EFD-388D741CF434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B2AD6C-96B8-1916-3011-9F9E51BE5906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BC1F351-9A82-5008-8499-B25563D97099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636058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B0649-BD20-049E-0A13-4AE91A579B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3B7783-B14D-51ED-E4C2-8F9A496BD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CDD7A-C21D-4655-AB16-6F88B6C7D807}" type="slidenum">
              <a:rPr lang="en-IN" smtClean="0"/>
              <a:t>9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35CE23-7F6D-5A05-80A3-52A1222CF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6532EF61-73AD-D985-3071-26E1C95877D7}"/>
              </a:ext>
            </a:extLst>
          </p:cNvPr>
          <p:cNvGrpSpPr/>
          <p:nvPr/>
        </p:nvGrpSpPr>
        <p:grpSpPr>
          <a:xfrm>
            <a:off x="0" y="0"/>
            <a:ext cx="9144000" cy="5151001"/>
            <a:chOff x="0" y="0"/>
            <a:chExt cx="9144000" cy="5151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F79BC06-1F6F-7AB2-3CEF-7B9ACF22A71C}"/>
                </a:ext>
              </a:extLst>
            </p:cNvPr>
            <p:cNvSpPr/>
            <p:nvPr/>
          </p:nvSpPr>
          <p:spPr>
            <a:xfrm>
              <a:off x="0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3BEBCBC-453B-523C-3E59-E83132D046CE}"/>
                </a:ext>
              </a:extLst>
            </p:cNvPr>
            <p:cNvSpPr/>
            <p:nvPr/>
          </p:nvSpPr>
          <p:spPr>
            <a:xfrm>
              <a:off x="7849892" y="0"/>
              <a:ext cx="1294108" cy="5151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024B2C9-C739-D2D5-1E49-ACB5B9132718}"/>
                </a:ext>
              </a:extLst>
            </p:cNvPr>
            <p:cNvSpPr/>
            <p:nvPr/>
          </p:nvSpPr>
          <p:spPr>
            <a:xfrm>
              <a:off x="1294108" y="4895850"/>
              <a:ext cx="6555784" cy="247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37996548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2099</TotalTime>
  <Words>136</Words>
  <Application>Microsoft Office PowerPoint</Application>
  <PresentationFormat>On-screen Show (16:9)</PresentationFormat>
  <Paragraphs>51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Cambria</vt:lpstr>
      <vt:lpstr>Arial</vt:lpstr>
      <vt:lpstr>Nunito</vt:lpstr>
      <vt:lpstr>Simple Light</vt:lpstr>
      <vt:lpstr>Artificial Intelligence  Lecture 08 – Reinforcement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Nelson  Sharma</cp:lastModifiedBy>
  <cp:revision>102</cp:revision>
  <dcterms:modified xsi:type="dcterms:W3CDTF">2025-03-04T23:56:03Z</dcterms:modified>
</cp:coreProperties>
</file>